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6"/>
  </p:notesMasterIdLst>
  <p:sldIdLst>
    <p:sldId id="271" r:id="rId2"/>
    <p:sldId id="272" r:id="rId3"/>
    <p:sldId id="274" r:id="rId4"/>
    <p:sldId id="276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8201" autoAdjust="0"/>
  </p:normalViewPr>
  <p:slideViewPr>
    <p:cSldViewPr snapToGrid="0">
      <p:cViewPr varScale="1">
        <p:scale>
          <a:sx n="89" d="100"/>
          <a:sy n="89" d="100"/>
        </p:scale>
        <p:origin x="120" y="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AEEB1-712A-4507-B5A1-1F33DA95BB34}" type="datetimeFigureOut">
              <a:rPr lang="de-DE" smtClean="0"/>
              <a:t>03.05.2021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73B80-C961-4330-A816-5F7EE46200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0131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BF16A-71E4-4424-8BC0-228478CE8BBF}" type="datetimeFigureOut">
              <a:rPr lang="de-DE" smtClean="0"/>
              <a:t>03.05.2021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02A7E-D5B8-4F40-B1D5-ACD60262DE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1322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BF16A-71E4-4424-8BC0-228478CE8BBF}" type="datetimeFigureOut">
              <a:rPr lang="de-DE" smtClean="0"/>
              <a:t>03.05.2021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02A7E-D5B8-4F40-B1D5-ACD60262DE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4304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BF16A-71E4-4424-8BC0-228478CE8BBF}" type="datetimeFigureOut">
              <a:rPr lang="de-DE" smtClean="0"/>
              <a:t>03.05.2021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02A7E-D5B8-4F40-B1D5-ACD60262DE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9650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BF16A-71E4-4424-8BC0-228478CE8BBF}" type="datetimeFigureOut">
              <a:rPr lang="de-DE" smtClean="0"/>
              <a:t>03.05.2021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02A7E-D5B8-4F40-B1D5-ACD60262DE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5723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BF16A-71E4-4424-8BC0-228478CE8BBF}" type="datetimeFigureOut">
              <a:rPr lang="de-DE" smtClean="0"/>
              <a:t>03.05.2021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02A7E-D5B8-4F40-B1D5-ACD60262DE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2191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BF16A-71E4-4424-8BC0-228478CE8BBF}" type="datetimeFigureOut">
              <a:rPr lang="de-DE" smtClean="0"/>
              <a:t>03.05.2021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02A7E-D5B8-4F40-B1D5-ACD60262DE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4275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BF16A-71E4-4424-8BC0-228478CE8BBF}" type="datetimeFigureOut">
              <a:rPr lang="de-DE" smtClean="0"/>
              <a:t>03.05.2021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02A7E-D5B8-4F40-B1D5-ACD60262DE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9418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BF16A-71E4-4424-8BC0-228478CE8BBF}" type="datetimeFigureOut">
              <a:rPr lang="de-DE" smtClean="0"/>
              <a:t>03.05.2021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02A7E-D5B8-4F40-B1D5-ACD60262DE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4394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BF16A-71E4-4424-8BC0-228478CE8BBF}" type="datetimeFigureOut">
              <a:rPr lang="de-DE" smtClean="0"/>
              <a:t>03.05.2021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02A7E-D5B8-4F40-B1D5-ACD60262DE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0788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BF16A-71E4-4424-8BC0-228478CE8BBF}" type="datetimeFigureOut">
              <a:rPr lang="de-DE" smtClean="0"/>
              <a:t>03.05.2021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02A7E-D5B8-4F40-B1D5-ACD60262DE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9239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BF16A-71E4-4424-8BC0-228478CE8BBF}" type="datetimeFigureOut">
              <a:rPr lang="de-DE" smtClean="0"/>
              <a:t>03.05.2021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02A7E-D5B8-4F40-B1D5-ACD60262DE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596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BF16A-71E4-4424-8BC0-228478CE8BBF}" type="datetimeFigureOut">
              <a:rPr lang="de-DE" smtClean="0"/>
              <a:t>03.05.2021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02A7E-D5B8-4F40-B1D5-ACD60262DE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364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81481"/>
            <a:ext cx="10972800" cy="1336157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de-DE" sz="2400" b="1" cap="all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Profilmodul für das Fach Latein:</a:t>
            </a:r>
            <a:br>
              <a:rPr lang="de-DE" sz="3100" b="1" cap="all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Felix Titling" pitchFamily="82" charset="0"/>
              </a:rPr>
            </a:br>
            <a:r>
              <a:rPr lang="de-DE" sz="3100" b="1" cap="all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Felix Titling" pitchFamily="82" charset="0"/>
              </a:rPr>
              <a:t>Aktion Antike – Die Römer werden lebendig</a:t>
            </a:r>
            <a:endParaRPr lang="de-DE" b="1" cap="all" dirty="0">
              <a:ln w="0">
                <a:solidFill>
                  <a:schemeClr val="tx1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Felix Titling" pitchFamily="82" charset="0"/>
            </a:endParaRPr>
          </a:p>
        </p:txBody>
      </p:sp>
      <p:pic>
        <p:nvPicPr>
          <p:cNvPr id="9" name="Picture 7" descr="Bildergebnis für checker gladiatorenkämpf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650" y="5028381"/>
            <a:ext cx="2734801" cy="1535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72428" y="2335794"/>
            <a:ext cx="6490223" cy="44168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de-DE" sz="2000" b="1" dirty="0">
                <a:latin typeface="Arial" pitchFamily="34" charset="0"/>
                <a:cs typeface="Arial" pitchFamily="34" charset="0"/>
              </a:rPr>
              <a:t>1. Luxus und Lebensfreude im römischen Reich:</a:t>
            </a:r>
            <a:endParaRPr lang="de-DE" sz="2000" dirty="0"/>
          </a:p>
          <a:p>
            <a:pPr marL="285750" indent="-285750" algn="l">
              <a:buFont typeface="Arial" pitchFamily="34" charset="0"/>
              <a:buChar char="•"/>
            </a:pPr>
            <a:r>
              <a:rPr lang="de-DE" sz="2000" i="1" dirty="0">
                <a:latin typeface="Arial" pitchFamily="34" charset="0"/>
                <a:cs typeface="Arial" pitchFamily="34" charset="0"/>
              </a:rPr>
              <a:t>Kochen mit Rezeptbuch auf Latein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de-DE" sz="2000" i="1" dirty="0">
                <a:latin typeface="Arial" pitchFamily="34" charset="0"/>
                <a:cs typeface="Arial" pitchFamily="34" charset="0"/>
              </a:rPr>
              <a:t>Verkleiden als Senatoren…</a:t>
            </a:r>
          </a:p>
          <a:p>
            <a:pPr algn="l"/>
            <a:endParaRPr lang="de-DE" sz="1400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1400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1400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de-DE" sz="1400" dirty="0">
                <a:latin typeface="Arial" pitchFamily="34" charset="0"/>
                <a:cs typeface="Arial" pitchFamily="34" charset="0"/>
              </a:rPr>
              <a:t>		</a:t>
            </a:r>
            <a:r>
              <a:rPr lang="de-DE" sz="1400" b="1" dirty="0">
                <a:latin typeface="Arial" pitchFamily="34" charset="0"/>
                <a:cs typeface="Arial" pitchFamily="34" charset="0"/>
              </a:rPr>
              <a:t>und</a:t>
            </a:r>
          </a:p>
          <a:p>
            <a:pPr algn="l"/>
            <a:endParaRPr lang="de-DE" sz="1400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2000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de-DE" sz="2000" i="1" dirty="0">
                <a:latin typeface="Arial" pitchFamily="34" charset="0"/>
                <a:cs typeface="Arial" pitchFamily="34" charset="0"/>
              </a:rPr>
              <a:t>Theaterstücke/Kurzfilme/</a:t>
            </a:r>
            <a:r>
              <a:rPr lang="de-DE" sz="2000" i="1" dirty="0" err="1">
                <a:latin typeface="Arial" pitchFamily="34" charset="0"/>
                <a:cs typeface="Arial" pitchFamily="34" charset="0"/>
              </a:rPr>
              <a:t>Playmobilstories</a:t>
            </a:r>
            <a:r>
              <a:rPr lang="de-DE" sz="2000" i="1" dirty="0">
                <a:latin typeface="Arial" pitchFamily="34" charset="0"/>
                <a:cs typeface="Arial" pitchFamily="34" charset="0"/>
              </a:rPr>
              <a:t> erstellen über</a:t>
            </a:r>
            <a:endParaRPr lang="de-DE" sz="2000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de-DE" sz="2000" dirty="0">
                <a:latin typeface="Arial" pitchFamily="34" charset="0"/>
                <a:cs typeface="Arial" pitchFamily="34" charset="0"/>
              </a:rPr>
              <a:t>    Gladiatorenkämpfe, römisches Familienleben…</a:t>
            </a:r>
          </a:p>
          <a:p>
            <a:pPr marL="285750" indent="-285750" algn="l">
              <a:buFont typeface="Arial" pitchFamily="34" charset="0"/>
              <a:buChar char="•"/>
            </a:pPr>
            <a:endParaRPr lang="de-DE" sz="1400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de-DE" sz="1400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de-DE" sz="1400" b="1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de-DE" sz="1400" b="1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de-DE" sz="1400" b="1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de-DE" sz="1400" b="1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de-DE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25435" r="35442" b="22172"/>
          <a:stretch/>
        </p:blipFill>
        <p:spPr bwMode="auto">
          <a:xfrm>
            <a:off x="9488963" y="2780486"/>
            <a:ext cx="2592742" cy="1491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1" t="34324" r="38143" b="26205"/>
          <a:stretch/>
        </p:blipFill>
        <p:spPr bwMode="auto">
          <a:xfrm>
            <a:off x="6853179" y="2640048"/>
            <a:ext cx="2110250" cy="1772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35521" y="1611640"/>
            <a:ext cx="7218836" cy="707886"/>
          </a:xfrm>
          <a:prstGeom prst="rect">
            <a:avLst/>
          </a:prstGeom>
          <a:noFill/>
          <a:ln w="28575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sz="2000" b="1" u="sng" dirty="0">
                <a:latin typeface="Arial" pitchFamily="34" charset="0"/>
                <a:cs typeface="Arial" pitchFamily="34" charset="0"/>
              </a:rPr>
              <a:t>Ziel: </a:t>
            </a:r>
          </a:p>
          <a:p>
            <a:r>
              <a:rPr lang="de-DE" sz="2000" dirty="0">
                <a:latin typeface="Arial" pitchFamily="34" charset="0"/>
                <a:cs typeface="Arial" pitchFamily="34" charset="0"/>
              </a:rPr>
              <a:t>Kreatives, selbständiges Experimentieren mit antiken Themen</a:t>
            </a:r>
            <a:endParaRPr lang="de-DE" sz="20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0" r="10946" b="21473"/>
          <a:stretch/>
        </p:blipFill>
        <p:spPr bwMode="auto">
          <a:xfrm>
            <a:off x="9443230" y="4796786"/>
            <a:ext cx="2684208" cy="17142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034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de-DE" sz="2400" b="1" cap="all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Profilmodul für das Fach Latein:</a:t>
            </a:r>
            <a:br>
              <a:rPr lang="de-DE" sz="3100" b="1" cap="all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Felix Titling" pitchFamily="82" charset="0"/>
              </a:rPr>
            </a:br>
            <a:r>
              <a:rPr lang="de-DE" sz="3100" b="1" cap="all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Felix Titling" pitchFamily="82" charset="0"/>
              </a:rPr>
              <a:t>Aktion Antike – Die Römer werden lebendig</a:t>
            </a:r>
            <a:endParaRPr lang="de-DE" b="1" cap="all" dirty="0">
              <a:ln w="0">
                <a:solidFill>
                  <a:schemeClr val="tx1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Felix Titling" pitchFamily="82" charset="0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153909" y="1830535"/>
            <a:ext cx="7994210" cy="49052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000" b="1" dirty="0">
                <a:latin typeface="Arial" pitchFamily="34" charset="0"/>
                <a:cs typeface="Arial" pitchFamily="34" charset="0"/>
              </a:rPr>
              <a:t>2. </a:t>
            </a:r>
            <a:r>
              <a:rPr lang="de-DE" sz="2000" b="1" dirty="0"/>
              <a:t>Entdeckung der gesprochenen Sprache Latein in Dialogen</a:t>
            </a:r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de-DE" sz="2000" dirty="0" err="1">
                <a:latin typeface="Arial" pitchFamily="34" charset="0"/>
                <a:cs typeface="Arial" pitchFamily="34" charset="0"/>
              </a:rPr>
              <a:t>z.B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Harry Potter oder bei </a:t>
            </a:r>
            <a:r>
              <a:rPr lang="de-DE" sz="2000" dirty="0" err="1">
                <a:latin typeface="Arial" pitchFamily="34" charset="0"/>
                <a:cs typeface="Arial" pitchFamily="34" charset="0"/>
              </a:rPr>
              <a:t>Häger</a:t>
            </a:r>
            <a:r>
              <a:rPr lang="de-DE" sz="2000">
                <a:latin typeface="Arial" pitchFamily="34" charset="0"/>
                <a:cs typeface="Arial" pitchFamily="34" charset="0"/>
              </a:rPr>
              <a:t> </a:t>
            </a:r>
            <a:endParaRPr lang="de-DE" sz="2000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de-DE" sz="2000" i="1" dirty="0">
                <a:latin typeface="Arial" pitchFamily="34" charset="0"/>
                <a:cs typeface="Arial" pitchFamily="34" charset="0"/>
              </a:rPr>
              <a:t>Begib dich auf Spurensuche und knacke Rowlings Zaubersprüche</a:t>
            </a: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de-DE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955" y="4070724"/>
            <a:ext cx="2055518" cy="2488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hteck 14"/>
          <p:cNvSpPr/>
          <p:nvPr/>
        </p:nvSpPr>
        <p:spPr>
          <a:xfrm>
            <a:off x="1423721" y="3330184"/>
            <a:ext cx="43071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3600" b="1" cap="none" spc="300" dirty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Kunstler Script" pitchFamily="66" charset="0"/>
              </a:rPr>
              <a:t>„</a:t>
            </a:r>
            <a:r>
              <a:rPr lang="de-DE" sz="3600" b="1" cap="none" spc="300" dirty="0" err="1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Kunstler Script" pitchFamily="66" charset="0"/>
              </a:rPr>
              <a:t>Expecto</a:t>
            </a:r>
            <a:r>
              <a:rPr lang="de-DE" sz="3600" b="1" cap="none" spc="300" dirty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Kunstler Script" pitchFamily="66" charset="0"/>
              </a:rPr>
              <a:t> </a:t>
            </a:r>
            <a:r>
              <a:rPr lang="de-DE" sz="3600" b="1" cap="none" spc="300" dirty="0" err="1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Kunstler Script" pitchFamily="66" charset="0"/>
              </a:rPr>
              <a:t>Patronum</a:t>
            </a:r>
            <a:r>
              <a:rPr lang="de-DE" sz="3600" b="1" cap="none" spc="300" dirty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Kunstler Script" pitchFamily="66" charset="0"/>
              </a:rPr>
              <a:t>“</a:t>
            </a:r>
          </a:p>
        </p:txBody>
      </p:sp>
      <p:pic>
        <p:nvPicPr>
          <p:cNvPr id="13" name="Grafik 12"/>
          <p:cNvPicPr/>
          <p:nvPr/>
        </p:nvPicPr>
        <p:blipFill>
          <a:blip r:embed="rId3"/>
          <a:stretch>
            <a:fillRect/>
          </a:stretch>
        </p:blipFill>
        <p:spPr>
          <a:xfrm>
            <a:off x="6708618" y="3865831"/>
            <a:ext cx="4968692" cy="2693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9870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de-DE" sz="2400" b="1" cap="all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Profilmodul für das Fach Latein:</a:t>
            </a:r>
            <a:br>
              <a:rPr lang="de-DE" sz="3100" b="1" cap="all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Felix Titling" pitchFamily="82" charset="0"/>
              </a:rPr>
            </a:br>
            <a:r>
              <a:rPr lang="de-DE" sz="3100" b="1" cap="all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Felix Titling" pitchFamily="82" charset="0"/>
              </a:rPr>
              <a:t>Aktion Antike – Die Römer werden lebendig</a:t>
            </a:r>
            <a:endParaRPr lang="de-DE" b="1" cap="all" dirty="0">
              <a:ln w="0">
                <a:solidFill>
                  <a:schemeClr val="tx1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Felix Titling" pitchFamily="82" charset="0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135802" y="1829878"/>
            <a:ext cx="9107113" cy="49149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de-DE" sz="2000" b="1" dirty="0">
                <a:latin typeface="Arial" pitchFamily="34" charset="0"/>
                <a:cs typeface="Arial" pitchFamily="34" charset="0"/>
              </a:rPr>
              <a:t>3. Entdeckung der antiken Kultur anhand von </a:t>
            </a:r>
          </a:p>
          <a:p>
            <a:pPr algn="l"/>
            <a:r>
              <a:rPr lang="de-DE" sz="2000" b="1" dirty="0">
                <a:latin typeface="Arial" pitchFamily="34" charset="0"/>
                <a:cs typeface="Arial" pitchFamily="34" charset="0"/>
              </a:rPr>
              <a:t>    Filmausschnitten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de-DE" sz="2000" i="1" dirty="0">
                <a:latin typeface="Arial" pitchFamily="34" charset="0"/>
                <a:cs typeface="Arial" pitchFamily="34" charset="0"/>
              </a:rPr>
              <a:t>Vergleich mit Dokumentationen</a:t>
            </a:r>
          </a:p>
          <a:p>
            <a:pPr marL="285750" indent="-285750" algn="l">
              <a:buFont typeface="Arial" pitchFamily="34" charset="0"/>
              <a:buChar char="•"/>
            </a:pPr>
            <a:endParaRPr lang="de-DE" sz="2000" i="1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de-DE" sz="20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de-DE" sz="2000" b="1" dirty="0">
                <a:latin typeface="Arial" pitchFamily="34" charset="0"/>
                <a:cs typeface="Arial" pitchFamily="34" charset="0"/>
              </a:rPr>
              <a:t>4. Percy Jackson/Bastille –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de-DE" sz="2000" i="1" dirty="0">
                <a:latin typeface="Arial" pitchFamily="34" charset="0"/>
                <a:cs typeface="Arial" pitchFamily="34" charset="0"/>
              </a:rPr>
              <a:t>antike Mythen im Film, Kunst, Musik"</a:t>
            </a: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de-DE" sz="2200" b="1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de-DE" sz="2200" b="1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de-DE" sz="1400" b="1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de-DE" sz="1400" b="1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1400" b="1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de-DE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9" name="Picture 15" descr="Bastille+%22Bad+Blood%22+Debut+and+Re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000">
            <a:off x="8137003" y="4426329"/>
            <a:ext cx="2147299" cy="21472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04" t="17030" r="9184" b="29108"/>
          <a:stretch/>
        </p:blipFill>
        <p:spPr bwMode="auto">
          <a:xfrm>
            <a:off x="7406192" y="1711686"/>
            <a:ext cx="1183676" cy="1916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6" t="16898" r="11364" b="21205"/>
          <a:stretch/>
        </p:blipFill>
        <p:spPr bwMode="auto">
          <a:xfrm>
            <a:off x="8389620" y="1976138"/>
            <a:ext cx="1172168" cy="1916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103" y="2295035"/>
            <a:ext cx="1193800" cy="1916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839" y="2492609"/>
            <a:ext cx="1238167" cy="1916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320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de-DE" sz="2400" b="1" cap="all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Profilmodul für das Fach Latein:</a:t>
            </a:r>
            <a:br>
              <a:rPr lang="de-DE" sz="3100" b="1" cap="all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Felix Titling" pitchFamily="82" charset="0"/>
              </a:rPr>
            </a:br>
            <a:r>
              <a:rPr lang="de-DE" sz="3100" b="1" cap="all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Felix Titling" pitchFamily="82" charset="0"/>
              </a:rPr>
              <a:t>Aktion Antike – Die Römer werden lebendig</a:t>
            </a:r>
            <a:endParaRPr lang="de-DE" b="1" cap="all" dirty="0">
              <a:ln w="0">
                <a:solidFill>
                  <a:schemeClr val="tx1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Felix Titling" pitchFamily="82" charset="0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262550" y="1829878"/>
            <a:ext cx="8980365" cy="49149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de-DE" sz="2000" b="1">
              <a:latin typeface="Arial" pitchFamily="34" charset="0"/>
              <a:cs typeface="Arial" pitchFamily="34" charset="0"/>
            </a:endParaRP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de-DE" sz="2000" b="1" dirty="0">
                <a:latin typeface="Arial" pitchFamily="34" charset="0"/>
                <a:cs typeface="Arial" pitchFamily="34" charset="0"/>
              </a:rPr>
              <a:t>5. Asterix – Das Römerbild im Comic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de-DE" sz="2000" i="1" dirty="0">
                <a:latin typeface="Arial" pitchFamily="34" charset="0"/>
                <a:cs typeface="Arial" pitchFamily="34" charset="0"/>
                <a:sym typeface="Wingdings" pitchFamily="2" charset="2"/>
              </a:rPr>
              <a:t>Erstellen einer kommentierten Bildcollage</a:t>
            </a:r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de-DE" sz="2000" b="1" dirty="0">
                <a:latin typeface="Arial" pitchFamily="34" charset="0"/>
                <a:cs typeface="Arial" pitchFamily="34" charset="0"/>
              </a:rPr>
              <a:t>6. Antike Hotspots als Reiseziele</a:t>
            </a:r>
          </a:p>
          <a:p>
            <a:pPr algn="l"/>
            <a:r>
              <a:rPr lang="de-DE" sz="2000" dirty="0">
                <a:latin typeface="Arial" pitchFamily="34" charset="0"/>
                <a:cs typeface="Arial" pitchFamily="34" charset="0"/>
              </a:rPr>
              <a:t>Ephesus, Pompeji, Köln, Ort der </a:t>
            </a:r>
            <a:r>
              <a:rPr lang="de-DE" sz="2000" dirty="0" err="1">
                <a:latin typeface="Arial" pitchFamily="34" charset="0"/>
                <a:cs typeface="Arial" pitchFamily="34" charset="0"/>
              </a:rPr>
              <a:t>Varusschlacht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de-DE" sz="2000" i="1" dirty="0">
                <a:latin typeface="Arial" pitchFamily="34" charset="0"/>
                <a:cs typeface="Arial" pitchFamily="34" charset="0"/>
              </a:rPr>
              <a:t>Erstellen eines Reiseführers oder einer Reportage</a:t>
            </a: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de-DE" sz="2000" b="1" dirty="0">
                <a:latin typeface="Arial" pitchFamily="34" charset="0"/>
                <a:cs typeface="Arial" pitchFamily="34" charset="0"/>
              </a:rPr>
              <a:t>7. Lateinische Sprache und Grammatik einfach und cool erklären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de-DE" sz="2000" i="1" dirty="0">
                <a:latin typeface="Arial" pitchFamily="34" charset="0"/>
                <a:cs typeface="Arial" pitchFamily="34" charset="0"/>
              </a:rPr>
              <a:t>Erstellen von </a:t>
            </a:r>
            <a:r>
              <a:rPr lang="de-DE" sz="2000" i="1" dirty="0" err="1">
                <a:latin typeface="Arial" pitchFamily="34" charset="0"/>
                <a:cs typeface="Arial" pitchFamily="34" charset="0"/>
              </a:rPr>
              <a:t>Erklärvideos</a:t>
            </a:r>
            <a:r>
              <a:rPr lang="de-DE" sz="2000" i="1" dirty="0">
                <a:latin typeface="Arial" pitchFamily="34" charset="0"/>
                <a:cs typeface="Arial" pitchFamily="34" charset="0"/>
              </a:rPr>
              <a:t>    </a:t>
            </a:r>
          </a:p>
          <a:p>
            <a:pPr marL="285750" indent="-285750" algn="l">
              <a:buFont typeface="Arial" pitchFamily="34" charset="0"/>
              <a:buChar char="•"/>
            </a:pPr>
            <a:endParaRPr lang="de-DE" sz="1400" b="1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de-DE" sz="1400" b="1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de-DE" sz="2200" b="1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de-DE" sz="2200" b="1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de-DE" sz="1400" b="1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de-DE" sz="1400" b="1" dirty="0">
              <a:latin typeface="Arial" pitchFamily="34" charset="0"/>
              <a:cs typeface="Arial" pitchFamily="34" charset="0"/>
            </a:endParaRPr>
          </a:p>
          <a:p>
            <a:pPr algn="l"/>
            <a:endParaRPr lang="de-DE" sz="1400" b="1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de-DE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9" t="31338" r="5351" b="22954"/>
          <a:stretch/>
        </p:blipFill>
        <p:spPr bwMode="auto">
          <a:xfrm>
            <a:off x="8953791" y="1444567"/>
            <a:ext cx="2104234" cy="1958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774" y="3774884"/>
            <a:ext cx="2472268" cy="16451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7472504"/>
              </p:ext>
            </p:extLst>
          </p:nvPr>
        </p:nvGraphicFramePr>
        <p:xfrm>
          <a:off x="8769774" y="5981700"/>
          <a:ext cx="1608137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kt-Manager-Shellobjekt" showAsIcon="1" r:id="rId4" imgW="1199160" imgH="478800" progId="Package">
                  <p:embed/>
                </p:oleObj>
              </mc:Choice>
              <mc:Fallback>
                <p:oleObj name="Objekt-Manager-Shellobjekt" showAsIcon="1" r:id="rId4" imgW="1199160" imgH="478800" progId="Package">
                  <p:embed/>
                  <p:pic>
                    <p:nvPicPr>
                      <p:cNvPr id="0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9774" y="5981700"/>
                        <a:ext cx="1608137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feil nach links 15"/>
          <p:cNvSpPr/>
          <p:nvPr/>
        </p:nvSpPr>
        <p:spPr>
          <a:xfrm rot="20698452">
            <a:off x="10329588" y="5717418"/>
            <a:ext cx="1824910" cy="52203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/>
          <p:cNvSpPr txBox="1"/>
          <p:nvPr/>
        </p:nvSpPr>
        <p:spPr>
          <a:xfrm rot="20691424">
            <a:off x="10674256" y="5796214"/>
            <a:ext cx="15077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  „Doppelklick mich“</a:t>
            </a:r>
          </a:p>
        </p:txBody>
      </p:sp>
    </p:spTree>
    <p:extLst>
      <p:ext uri="{BB962C8B-B14F-4D97-AF65-F5344CB8AC3E}">
        <p14:creationId xmlns:p14="http://schemas.microsoft.com/office/powerpoint/2010/main" val="2428414885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209</Words>
  <Application>Microsoft Office PowerPoint</Application>
  <PresentationFormat>Breitbild</PresentationFormat>
  <Paragraphs>96</Paragraphs>
  <Slides>4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10" baseType="lpstr">
      <vt:lpstr>Arial</vt:lpstr>
      <vt:lpstr>Calibri</vt:lpstr>
      <vt:lpstr>Felix Titling</vt:lpstr>
      <vt:lpstr>Kunstler Script</vt:lpstr>
      <vt:lpstr>Larissa</vt:lpstr>
      <vt:lpstr>Objekt-Manager-Shellobjekt</vt:lpstr>
      <vt:lpstr>Profilmodul für das Fach Latein: Aktion Antike – Die Römer werden lebendig</vt:lpstr>
      <vt:lpstr>Profilmodul für das Fach Latein: Aktion Antike – Die Römer werden lebendig</vt:lpstr>
      <vt:lpstr>Profilmodul für das Fach Latein: Aktion Antike – Die Römer werden lebendig</vt:lpstr>
      <vt:lpstr>Profilmodul für das Fach Latein: Aktion Antike – Die Römer werden lebendig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Profilmodule Sprachen</dc:title>
  <dc:creator>Jens Dunker</dc:creator>
  <cp:lastModifiedBy>Stefanie Jannaber</cp:lastModifiedBy>
  <cp:revision>54</cp:revision>
  <dcterms:created xsi:type="dcterms:W3CDTF">2020-03-04T09:19:36Z</dcterms:created>
  <dcterms:modified xsi:type="dcterms:W3CDTF">2021-05-03T09:27:51Z</dcterms:modified>
</cp:coreProperties>
</file>