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6DB75F-EF66-4476-96A6-14FE22113A34}" v="10" dt="2020-11-05T19:13:21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6" y="4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tlef Voßhans" userId="91546600d30d8e5a" providerId="LiveId" clId="{D66DB75F-EF66-4476-96A6-14FE22113A34}"/>
    <pc:docChg chg="modSld">
      <pc:chgData name="Detlef Voßhans" userId="91546600d30d8e5a" providerId="LiveId" clId="{D66DB75F-EF66-4476-96A6-14FE22113A34}" dt="2020-11-05T19:13:38.195" v="14" actId="20577"/>
      <pc:docMkLst>
        <pc:docMk/>
      </pc:docMkLst>
      <pc:sldChg chg="modSp">
        <pc:chgData name="Detlef Voßhans" userId="91546600d30d8e5a" providerId="LiveId" clId="{D66DB75F-EF66-4476-96A6-14FE22113A34}" dt="2020-11-05T19:12:31.473" v="6" actId="20577"/>
        <pc:sldMkLst>
          <pc:docMk/>
          <pc:sldMk cId="0" sldId="258"/>
        </pc:sldMkLst>
        <pc:spChg chg="mod">
          <ac:chgData name="Detlef Voßhans" userId="91546600d30d8e5a" providerId="LiveId" clId="{D66DB75F-EF66-4476-96A6-14FE22113A34}" dt="2020-11-05T19:12:15.263" v="4" actId="20577"/>
          <ac:spMkLst>
            <pc:docMk/>
            <pc:sldMk cId="0" sldId="258"/>
            <ac:spMk id="5" creationId="{50EFD031-B8CA-4A90-804D-E45DC326D214}"/>
          </ac:spMkLst>
        </pc:spChg>
        <pc:spChg chg="mod">
          <ac:chgData name="Detlef Voßhans" userId="91546600d30d8e5a" providerId="LiveId" clId="{D66DB75F-EF66-4476-96A6-14FE22113A34}" dt="2020-11-05T19:12:31.473" v="6" actId="20577"/>
          <ac:spMkLst>
            <pc:docMk/>
            <pc:sldMk cId="0" sldId="258"/>
            <ac:spMk id="7" creationId="{39DCB13D-F564-4A14-A509-21258164F55D}"/>
          </ac:spMkLst>
        </pc:spChg>
      </pc:sldChg>
      <pc:sldChg chg="modSp mod">
        <pc:chgData name="Detlef Voßhans" userId="91546600d30d8e5a" providerId="LiveId" clId="{D66DB75F-EF66-4476-96A6-14FE22113A34}" dt="2020-11-05T19:13:38.195" v="14" actId="20577"/>
        <pc:sldMkLst>
          <pc:docMk/>
          <pc:sldMk cId="0" sldId="259"/>
        </pc:sldMkLst>
        <pc:spChg chg="mod">
          <ac:chgData name="Detlef Voßhans" userId="91546600d30d8e5a" providerId="LiveId" clId="{D66DB75F-EF66-4476-96A6-14FE22113A34}" dt="2020-11-05T19:13:38.195" v="14" actId="20577"/>
          <ac:spMkLst>
            <pc:docMk/>
            <pc:sldMk cId="0" sldId="259"/>
            <ac:spMk id="5" creationId="{A63BADF9-B773-4B9A-8C7F-F3E9CDC82298}"/>
          </ac:spMkLst>
        </pc:spChg>
      </pc:sldChg>
      <pc:sldChg chg="modSp">
        <pc:chgData name="Detlef Voßhans" userId="91546600d30d8e5a" providerId="LiveId" clId="{D66DB75F-EF66-4476-96A6-14FE22113A34}" dt="2020-11-05T19:13:21.296" v="9" actId="6549"/>
        <pc:sldMkLst>
          <pc:docMk/>
          <pc:sldMk cId="0" sldId="262"/>
        </pc:sldMkLst>
        <pc:spChg chg="mod">
          <ac:chgData name="Detlef Voßhans" userId="91546600d30d8e5a" providerId="LiveId" clId="{D66DB75F-EF66-4476-96A6-14FE22113A34}" dt="2020-11-05T19:12:57.744" v="7" actId="6549"/>
          <ac:spMkLst>
            <pc:docMk/>
            <pc:sldMk cId="0" sldId="262"/>
            <ac:spMk id="9" creationId="{EEFF53B1-65F1-469F-8718-FFAA772811EC}"/>
          </ac:spMkLst>
        </pc:spChg>
        <pc:spChg chg="mod">
          <ac:chgData name="Detlef Voßhans" userId="91546600d30d8e5a" providerId="LiveId" clId="{D66DB75F-EF66-4476-96A6-14FE22113A34}" dt="2020-11-05T19:13:18.605" v="8" actId="6549"/>
          <ac:spMkLst>
            <pc:docMk/>
            <pc:sldMk cId="0" sldId="262"/>
            <ac:spMk id="12" creationId="{4D587554-37CA-449D-990D-99BC9BAD11E7}"/>
          </ac:spMkLst>
        </pc:spChg>
        <pc:spChg chg="mod">
          <ac:chgData name="Detlef Voßhans" userId="91546600d30d8e5a" providerId="LiveId" clId="{D66DB75F-EF66-4476-96A6-14FE22113A34}" dt="2020-11-05T19:13:21.296" v="9" actId="6549"/>
          <ac:spMkLst>
            <pc:docMk/>
            <pc:sldMk cId="0" sldId="262"/>
            <ac:spMk id="15" creationId="{83A35E4D-E5BF-4E0E-A2A7-8F1BAB8AA3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47A1B-3244-40A0-AF38-4EFE57085D1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55217F-8C6C-45DF-806B-EFDE0764D5E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741D08-B01C-46E8-A4B3-C99B40310C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6B6C1-18C6-42AE-A7EB-74AB909F3838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CC856A-345D-4B10-926A-CE0174D18B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B18A1A-F1AE-4411-AE40-E52B718DAC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F00388-A336-44AD-BAF5-6564ECCB332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8074"/>
      </p:ext>
    </p:extLst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AD7DB-1343-48A9-8E5C-9A9C43D6E3B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E782D0-C0CF-4ACD-8573-BFEDA2AE19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90879E-5D4E-46F3-AABF-2FA89B8890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6CC58B-0077-401A-9092-DE13632F4C43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2FB39C-13FB-4A5B-ADF1-A43B9A2700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0F06F4-7018-4EA5-92C4-A3A73A0EC7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8206D8-EF20-4B02-8243-FF3040019FA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9756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F695CD-4AD2-42E9-98F6-3E5BB898F31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21E630-DCF0-49EF-AF36-F4892F0EA1B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F2C49C-A5DE-4537-98C1-CEE562B511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97E790-7CF0-418D-A7F3-CAB4431AED73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869FA7-BCE1-4B73-B8F7-FD64D29341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80901-A405-4828-9103-36C651A02B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2EB9A7-1DC0-41F0-8048-811018BF02C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21821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C2303A-DEB0-4D03-B3A0-AC0F7F1902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C240D9-4EDE-4249-ACB9-39AE8605D7B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64C031-4A4F-4504-95D7-47860C223D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F2068B-CEE8-49F9-9178-9687B42183F9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D84F3C-B657-4CB3-A0B6-C3653383E8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8BE715-0412-4424-A096-65CCDAF491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6197C0-C33D-49C4-847F-B24E907EA6D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962809"/>
      </p:ext>
    </p:extLst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C2570-9DB2-48F8-979A-743A32ECAA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292F86-F86C-42F1-A18A-54D50157B8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B6896A-4374-4AFE-B699-B48F97B44B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615228-9056-4FAE-8262-145ACC6F1691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F579B8-F46F-42E8-818A-DACDF3F3A4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9A8812-0379-4E82-9FD7-C88C7639C6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220270-5706-4AAE-8504-B0744B84D08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9977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16A4D-B329-48EF-BABD-C5A7220CADA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C291B1-0D2E-4B55-B2E5-C7CE228FB2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B58F37-96B0-429E-BA85-D311AEC8773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CC6EC9-B576-4F87-BDC8-554BD2E800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1DFCEC-D9C1-4825-91C7-D453A3296CF6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C2B92-2663-4680-A447-4529252AAC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98CEF6-A5F5-4D2A-9AE4-A3E2C6FDCF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34DBEF-5EAC-414C-A229-A4CC3EBE31D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46445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86F07-8473-47B2-9B11-27C835A21F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B4186B-D2C4-4901-BA01-73575FD2FE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0CE2C7-901C-4502-B697-687559B7191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5214BD-5B1E-4B5D-8C46-281A1F06372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844CF7-9FEF-40F5-9145-6BDE78D811D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009C360-4DCE-466E-87D1-6D8B520B40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96BE7F-657C-40C5-9956-4DFB69530B80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A69426-23E5-4BCF-87BC-EBC8C76489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C10548F-9658-4D06-8D82-2ECD7EC651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6956C4-423F-4CDB-A620-FED70753FFB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0361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0F10E-CD79-47A9-9410-829BDA3E28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919DEBA-D958-44C2-AB99-E9BEF43406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C388F-E001-47B4-B7E2-1EEB7D03C68C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F1F88A-0B2A-47E7-A39D-C240A5CFA1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A7349B-6B5A-4C88-BAF6-C4DA9CCDDF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2EB12F-95E2-4EB6-A103-3DE99FA92A5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29684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C0AEBD-8248-4CB4-B6D1-58B1EB5E77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107DAF-4336-4A69-A042-4531C1DB7571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777B14-E57D-4E3D-A534-C4A82DC24E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374682-027B-4EE1-9E52-766D17E9175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A1A545-8246-43A9-A2DD-96D56E26C73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602852"/>
      </p:ext>
    </p:extLst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212FE-4F17-4FAB-88FC-5349056F43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DE8CAB-2D00-46BC-BF04-52E2FFAB9BE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4C32D0-B3EE-40D0-9DA1-1742240950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727EFA-8639-4648-AC76-CBB8FEFBB4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719ADF-BD23-45EF-8BAB-1F6ACF6A46ED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DB6CD2-EC01-4966-9123-1974AAF8052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557C09-20B5-4BC9-9808-1801C137B5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78FD01-B979-4AEE-92FD-A5EEB43852A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16022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532A4-AFDF-46D6-9319-96C2DBA8D8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AE3E189-DF3E-4EAD-9061-8160DC22B3B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DCB13C-DD1E-4207-A95A-D4906E022D8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3D1146-0D04-4F79-9513-0F90F360A8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58EC77-CC9A-416D-AB24-2F91EBE986CD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DC1386-1F8C-448D-B24A-55460CF078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432B92-66C5-4AFF-BAFA-761903E5D9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6902C8-DFEE-4A51-A94E-5317777F606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7289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AEED546-FAFE-4A22-9980-756372B4C9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21F936-0893-4721-9C7E-39C54F0374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14B77D-54C7-4AD8-A7D8-D096FA3D3A7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4674853-783B-495D-B238-3AC9DB935E26}" type="datetime1">
              <a:rPr lang="de-DE"/>
              <a:pPr lvl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D813D9-9EF0-4593-B9D2-0620AE49818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356-4BA8-4B64-BFC0-250A8CC27CA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406E354-B41D-45F2-AA91-30AA5BF8AE9F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>
            <a:extLst>
              <a:ext uri="{FF2B5EF4-FFF2-40B4-BE49-F238E27FC236}">
                <a16:creationId xmlns:a16="http://schemas.microsoft.com/office/drawing/2014/main" id="{2F4089D6-EE98-40B6-AF54-C8C28F68F17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44104" y="1264404"/>
            <a:ext cx="9144000" cy="2091355"/>
          </a:xfrm>
        </p:spPr>
        <p:txBody>
          <a:bodyPr/>
          <a:lstStyle/>
          <a:p>
            <a:pPr lvl="0"/>
            <a:r>
              <a:rPr lang="de-DE" b="1" i="1" dirty="0"/>
              <a:t>Herzlich Willkommen</a:t>
            </a:r>
          </a:p>
        </p:txBody>
      </p:sp>
      <p:pic>
        <p:nvPicPr>
          <p:cNvPr id="4" name="Grafik 6">
            <a:extLst>
              <a:ext uri="{FF2B5EF4-FFF2-40B4-BE49-F238E27FC236}">
                <a16:creationId xmlns:a16="http://schemas.microsoft.com/office/drawing/2014/main" id="{75E6B19F-0CC0-42AC-A59B-EAEAB57E6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4069" y="691661"/>
            <a:ext cx="2119688" cy="14854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14A7941-D09B-4246-A6F6-C2A6F91D8951}"/>
              </a:ext>
            </a:extLst>
          </p:cNvPr>
          <p:cNvSpPr txBox="1"/>
          <p:nvPr/>
        </p:nvSpPr>
        <p:spPr>
          <a:xfrm>
            <a:off x="1589103" y="4040004"/>
            <a:ext cx="9144000" cy="900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i="1" dirty="0">
                <a:effectLst>
                  <a:outerShdw dist="19048" dir="2700000">
                    <a:srgbClr val="000000"/>
                  </a:outerShdw>
                </a:effectLst>
                <a:latin typeface="Calibri" pitchFamily="34"/>
              </a:rPr>
              <a:t>Im Namen der Schulpflegschaft des Kreisgymnasium Halle </a:t>
            </a:r>
            <a:endParaRPr lang="de-DE" sz="2400" i="1" dirty="0">
              <a:latin typeface="Calibri" pitchFamily="34"/>
            </a:endParaRPr>
          </a:p>
          <a:p>
            <a:pPr lvl="0" algn="ctr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i="1" dirty="0">
                <a:effectLst>
                  <a:outerShdw dist="19048" dir="2700000">
                    <a:srgbClr val="000000"/>
                  </a:outerShdw>
                </a:effectLst>
                <a:latin typeface="Calibri" pitchFamily="34"/>
              </a:rPr>
              <a:t>begrüße ich Sie ganz herzlich zu dieser kleinen Präsentation.</a:t>
            </a:r>
            <a:endParaRPr lang="de-DE" sz="2400" i="1" dirty="0">
              <a:latin typeface="Calibri" pitchFamily="3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4">
            <a:extLst>
              <a:ext uri="{FF2B5EF4-FFF2-40B4-BE49-F238E27FC236}">
                <a16:creationId xmlns:a16="http://schemas.microsoft.com/office/drawing/2014/main" id="{6BD4B942-D77E-48B4-877F-4812B8605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832" y="855558"/>
            <a:ext cx="2115272" cy="148236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B0D68A-04F8-4BAF-97BB-2C690488387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8346" y="1390266"/>
            <a:ext cx="1738310" cy="214312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feld 7">
            <a:extLst>
              <a:ext uri="{FF2B5EF4-FFF2-40B4-BE49-F238E27FC236}">
                <a16:creationId xmlns:a16="http://schemas.microsoft.com/office/drawing/2014/main" id="{1D2D2009-2E68-4336-97F9-E388F8B5B858}"/>
              </a:ext>
            </a:extLst>
          </p:cNvPr>
          <p:cNvSpPr txBox="1"/>
          <p:nvPr/>
        </p:nvSpPr>
        <p:spPr>
          <a:xfrm>
            <a:off x="3285696" y="1633861"/>
            <a:ext cx="6097136" cy="17016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Mein Name ist </a:t>
            </a:r>
            <a:r>
              <a:rPr lang="de-DE" sz="2400" b="1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Detlef Voßhans </a:t>
            </a:r>
          </a:p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und ich bin seit nunmehr 3 Jahren der Vorsitzende der Schulpflegschaft am KGH. </a:t>
            </a:r>
          </a:p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9AD936A-7196-4B43-BEB4-9FE719EDFB74}"/>
              </a:ext>
            </a:extLst>
          </p:cNvPr>
          <p:cNvSpPr txBox="1"/>
          <p:nvPr/>
        </p:nvSpPr>
        <p:spPr>
          <a:xfrm>
            <a:off x="3285696" y="3429000"/>
            <a:ext cx="6094520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u="sng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Unterstützt werde ich in meinem Amt  </a:t>
            </a:r>
            <a:endParaRPr lang="de-DE" sz="1000" i="1" u="sng" strike="noStrike" kern="1200" cap="none" spc="0" baseline="0" dirty="0">
              <a:solidFill>
                <a:srgbClr val="000000"/>
              </a:solidFill>
              <a:uFillTx/>
              <a:latin typeface="Calibri" pitchFamily="34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AC260FE-7DB0-4EEA-A048-2B7FA968035C}"/>
              </a:ext>
            </a:extLst>
          </p:cNvPr>
          <p:cNvSpPr txBox="1"/>
          <p:nvPr/>
        </p:nvSpPr>
        <p:spPr>
          <a:xfrm>
            <a:off x="3285696" y="4113844"/>
            <a:ext cx="7526044" cy="1536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von meinen beiden Stellvertretern </a:t>
            </a:r>
          </a:p>
          <a:p>
            <a:pPr lvl="0">
              <a:lnSpc>
                <a:spcPct val="119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1" dirty="0">
                <a:solidFill>
                  <a:srgbClr val="000000"/>
                </a:solidFill>
                <a:latin typeface="Calibri" pitchFamily="34"/>
              </a:rPr>
              <a:t>		Frau Corinna Soetebier</a:t>
            </a:r>
          </a:p>
          <a:p>
            <a:pPr lvl="0">
              <a:lnSpc>
                <a:spcPct val="119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1" dirty="0">
                <a:solidFill>
                  <a:srgbClr val="000000"/>
                </a:solidFill>
                <a:latin typeface="Calibri" pitchFamily="34"/>
              </a:rPr>
              <a:t>		und Herrn </a:t>
            </a:r>
            <a:r>
              <a:rPr lang="de-DE" sz="2400" b="1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Dr. Hans</a:t>
            </a:r>
            <a:r>
              <a:rPr lang="de-DE" sz="2400" b="1" i="1" u="none" strike="noStrike" kern="1200" cap="none" spc="0" dirty="0">
                <a:solidFill>
                  <a:srgbClr val="000000"/>
                </a:solidFill>
                <a:uFillTx/>
                <a:latin typeface="Calibri" pitchFamily="34"/>
              </a:rPr>
              <a:t> </a:t>
            </a:r>
            <a:r>
              <a:rPr lang="de-DE" sz="2400" b="1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Joachim Baltrusch 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4">
            <a:extLst>
              <a:ext uri="{FF2B5EF4-FFF2-40B4-BE49-F238E27FC236}">
                <a16:creationId xmlns:a16="http://schemas.microsoft.com/office/drawing/2014/main" id="{5ADD9FBE-F32C-48CE-AC02-505AE742D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832" y="855558"/>
            <a:ext cx="2115272" cy="14823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feld 10">
            <a:extLst>
              <a:ext uri="{FF2B5EF4-FFF2-40B4-BE49-F238E27FC236}">
                <a16:creationId xmlns:a16="http://schemas.microsoft.com/office/drawing/2014/main" id="{50EFD031-B8CA-4A90-804D-E45DC326D214}"/>
              </a:ext>
            </a:extLst>
          </p:cNvPr>
          <p:cNvSpPr txBox="1"/>
          <p:nvPr/>
        </p:nvSpPr>
        <p:spPr>
          <a:xfrm>
            <a:off x="1381606" y="1447545"/>
            <a:ext cx="6702753" cy="11852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sowie natürlich von allen gewählten Klassenpflegschaftsvertretern der Klassen 5 bis Q2 </a:t>
            </a:r>
          </a:p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9DCB13D-F564-4A14-A509-21258164F55D}"/>
              </a:ext>
            </a:extLst>
          </p:cNvPr>
          <p:cNvSpPr txBox="1"/>
          <p:nvPr/>
        </p:nvSpPr>
        <p:spPr>
          <a:xfrm>
            <a:off x="1306456" y="3052252"/>
            <a:ext cx="10342569" cy="94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dirty="0">
                <a:solidFill>
                  <a:srgbClr val="000000"/>
                </a:solidFill>
                <a:latin typeface="Calibri" pitchFamily="34"/>
              </a:rPr>
              <a:t>W</a:t>
            </a: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ir verstehen </a:t>
            </a:r>
            <a:r>
              <a:rPr lang="de-DE" sz="2400" i="1" dirty="0">
                <a:solidFill>
                  <a:srgbClr val="000000"/>
                </a:solidFill>
                <a:latin typeface="Calibri" pitchFamily="34"/>
              </a:rPr>
              <a:t>unsere Aufgabe darin,</a:t>
            </a: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 die Interessen aller Eltern und ihrer Kinder gegenüber der Schulleitung zu vertreten.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C2347C2-1470-47D0-B705-8B75FC6EA3B1}"/>
              </a:ext>
            </a:extLst>
          </p:cNvPr>
          <p:cNvSpPr txBox="1"/>
          <p:nvPr/>
        </p:nvSpPr>
        <p:spPr>
          <a:xfrm>
            <a:off x="1381606" y="4414390"/>
            <a:ext cx="9972933" cy="1382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In Zusammenarbeit mit den Klassenpflegschaftsvertretern holen wir uns Meinungsbilder aus der Elternschaft zu verschiedenen Themen und besprechen diese mit der Schulleitung. </a:t>
            </a:r>
            <a:endParaRPr lang="de-DE" sz="240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6">
            <a:extLst>
              <a:ext uri="{FF2B5EF4-FFF2-40B4-BE49-F238E27FC236}">
                <a16:creationId xmlns:a16="http://schemas.microsoft.com/office/drawing/2014/main" id="{E1C92654-B0B8-4382-BC3F-2BEE2159D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537" y="657663"/>
            <a:ext cx="2115272" cy="14823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feld 12">
            <a:extLst>
              <a:ext uri="{FF2B5EF4-FFF2-40B4-BE49-F238E27FC236}">
                <a16:creationId xmlns:a16="http://schemas.microsoft.com/office/drawing/2014/main" id="{94C3D8A3-0D5F-4BA7-9876-17EA666B79B4}"/>
              </a:ext>
            </a:extLst>
          </p:cNvPr>
          <p:cNvSpPr txBox="1"/>
          <p:nvPr/>
        </p:nvSpPr>
        <p:spPr>
          <a:xfrm>
            <a:off x="1777006" y="1398843"/>
            <a:ext cx="6639026" cy="11852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dirty="0">
                <a:solidFill>
                  <a:srgbClr val="000000"/>
                </a:solidFill>
                <a:latin typeface="Calibri" pitchFamily="34"/>
              </a:rPr>
              <a:t>Wir freuen uns, dass Sie sich das KGH als nächste Schule für Ihr Kind vorstellen können. </a:t>
            </a:r>
          </a:p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8245926-666B-44F9-BA35-40F491E20947}"/>
              </a:ext>
            </a:extLst>
          </p:cNvPr>
          <p:cNvSpPr txBox="1"/>
          <p:nvPr/>
        </p:nvSpPr>
        <p:spPr>
          <a:xfrm>
            <a:off x="1777005" y="4960244"/>
            <a:ext cx="9544355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400" i="1" u="none" kern="1200" spc="0" dirty="0">
                <a:solidFill>
                  <a:srgbClr val="000000"/>
                </a:solidFill>
                <a:uFillTx/>
                <a:latin typeface="Calibri" pitchFamily="34"/>
              </a:rPr>
              <a:t>und vielen weiteren Menschen, die alles dafür tun, damit sich Ihr Kind am KGH wohlfühlen wird.</a:t>
            </a: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0445C99-6D76-406C-BD97-6F53598DD039}"/>
              </a:ext>
            </a:extLst>
          </p:cNvPr>
          <p:cNvSpPr txBox="1"/>
          <p:nvPr/>
        </p:nvSpPr>
        <p:spPr>
          <a:xfrm>
            <a:off x="1777005" y="2747677"/>
            <a:ext cx="7455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u="none" kern="1200" spc="0" dirty="0">
                <a:solidFill>
                  <a:srgbClr val="000000"/>
                </a:solidFill>
                <a:uFillTx/>
                <a:latin typeface="Calibri" pitchFamily="34"/>
              </a:rPr>
              <a:t>Ihre Kinder treffen hier auf ein hochmotiviertes Team von</a:t>
            </a:r>
            <a:endParaRPr lang="de-DE" sz="2400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475C8C12-A55A-410D-98DE-41F6D29C2BC0}"/>
              </a:ext>
            </a:extLst>
          </p:cNvPr>
          <p:cNvSpPr/>
          <p:nvPr/>
        </p:nvSpPr>
        <p:spPr>
          <a:xfrm>
            <a:off x="1846555" y="3524435"/>
            <a:ext cx="683581" cy="12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EFF53B1-65F1-469F-8718-FFAA772811EC}"/>
              </a:ext>
            </a:extLst>
          </p:cNvPr>
          <p:cNvSpPr txBox="1"/>
          <p:nvPr/>
        </p:nvSpPr>
        <p:spPr>
          <a:xfrm>
            <a:off x="2718786" y="3401881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i="1" u="none" kern="1200" spc="0" dirty="0">
                <a:solidFill>
                  <a:srgbClr val="000000"/>
                </a:solidFill>
                <a:uFillTx/>
                <a:latin typeface="Calibri" pitchFamily="34"/>
              </a:rPr>
              <a:t>über 70 Lehrern und Lehrerinnen</a:t>
            </a:r>
            <a:endParaRPr lang="de-DE" sz="2000" dirty="0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D7F8BDDB-815C-4837-9263-418B67E07C61}"/>
              </a:ext>
            </a:extLst>
          </p:cNvPr>
          <p:cNvSpPr/>
          <p:nvPr/>
        </p:nvSpPr>
        <p:spPr>
          <a:xfrm>
            <a:off x="1846555" y="3963752"/>
            <a:ext cx="683581" cy="12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D587554-37CA-449D-990D-99BC9BAD11E7}"/>
              </a:ext>
            </a:extLst>
          </p:cNvPr>
          <p:cNvSpPr txBox="1"/>
          <p:nvPr/>
        </p:nvSpPr>
        <p:spPr>
          <a:xfrm>
            <a:off x="2718786" y="3826325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i="1" u="none" kern="1200" spc="0" dirty="0">
                <a:solidFill>
                  <a:srgbClr val="000000"/>
                </a:solidFill>
                <a:uFillTx/>
                <a:latin typeface="Calibri" pitchFamily="34"/>
              </a:rPr>
              <a:t>Schulsozialarbeitern</a:t>
            </a:r>
            <a:r>
              <a:rPr lang="de-DE" sz="1800" i="1" u="none" kern="1200" spc="0" dirty="0">
                <a:solidFill>
                  <a:srgbClr val="000000"/>
                </a:solidFill>
                <a:uFillTx/>
                <a:latin typeface="Calibri" pitchFamily="34"/>
              </a:rPr>
              <a:t>, </a:t>
            </a:r>
            <a:endParaRPr lang="de-DE" dirty="0"/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0CC5F55E-5F0C-4511-B405-2ED92C8F5400}"/>
              </a:ext>
            </a:extLst>
          </p:cNvPr>
          <p:cNvSpPr/>
          <p:nvPr/>
        </p:nvSpPr>
        <p:spPr>
          <a:xfrm>
            <a:off x="1846555" y="4403069"/>
            <a:ext cx="683581" cy="12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3A35E4D-E5BF-4E0E-A2A7-8F1BAB8AA356}"/>
              </a:ext>
            </a:extLst>
          </p:cNvPr>
          <p:cNvSpPr txBox="1"/>
          <p:nvPr/>
        </p:nvSpPr>
        <p:spPr>
          <a:xfrm>
            <a:off x="2718786" y="4240918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i="1" u="none" kern="1200" spc="0" dirty="0">
                <a:solidFill>
                  <a:srgbClr val="000000"/>
                </a:solidFill>
                <a:uFillTx/>
                <a:latin typeface="Calibri" pitchFamily="34"/>
              </a:rPr>
              <a:t>Mitarbeitern des flexiblen Ganztages</a:t>
            </a:r>
            <a:endParaRPr lang="de-DE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/>
      <p:bldP spid="10" grpId="0" animBg="1"/>
      <p:bldP spid="12" grpId="0"/>
      <p:bldP spid="13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4">
            <a:extLst>
              <a:ext uri="{FF2B5EF4-FFF2-40B4-BE49-F238E27FC236}">
                <a16:creationId xmlns:a16="http://schemas.microsoft.com/office/drawing/2014/main" id="{14D5CF55-7B69-464E-94C4-7322BDA10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537" y="657663"/>
            <a:ext cx="2115272" cy="14823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6">
            <a:extLst>
              <a:ext uri="{FF2B5EF4-FFF2-40B4-BE49-F238E27FC236}">
                <a16:creationId xmlns:a16="http://schemas.microsoft.com/office/drawing/2014/main" id="{A58D13D4-821D-4594-9927-66F8118080D4}"/>
              </a:ext>
            </a:extLst>
          </p:cNvPr>
          <p:cNvSpPr txBox="1"/>
          <p:nvPr/>
        </p:nvSpPr>
        <p:spPr>
          <a:xfrm>
            <a:off x="352856" y="2532025"/>
            <a:ext cx="10918210" cy="36683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Viele Dinge waren in den letzten 3 Jahren im Umbruch. Besonders bei der Rückkehr zum G9 mussten viele Entscheidungen am KGH zusammen mit der</a:t>
            </a:r>
            <a:r>
              <a:rPr lang="de-DE" sz="2400" i="1" u="none" strike="noStrike" kern="1200" cap="none" spc="0" dirty="0">
                <a:solidFill>
                  <a:srgbClr val="000000"/>
                </a:solidFill>
                <a:uFillTx/>
                <a:latin typeface="Calibri" pitchFamily="34"/>
              </a:rPr>
              <a:t> Schulleitung, den Schülern und Lehrern </a:t>
            </a:r>
            <a:r>
              <a:rPr lang="de-DE" sz="240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herbeigeführt werden. </a:t>
            </a:r>
          </a:p>
          <a:p>
            <a:endParaRPr lang="de-DE" sz="2400" b="1" dirty="0">
              <a:solidFill>
                <a:srgbClr val="000000"/>
              </a:solidFill>
              <a:latin typeface="Calibri" pitchFamily="34"/>
            </a:endParaRPr>
          </a:p>
          <a:p>
            <a:r>
              <a:rPr lang="de-DE" sz="2400" i="1" dirty="0">
                <a:solidFill>
                  <a:srgbClr val="000000"/>
                </a:solidFill>
                <a:latin typeface="Calibri" pitchFamily="34"/>
              </a:rPr>
              <a:t>Viele Entscheidungen müssen in der Schulkonferenz beschlossen werden. Die Schulkonferenz ist das höchste Gremium, in dem Eltern, Schüler und Lehrer gemeinsam die Weichen für die Zukunft stellen.</a:t>
            </a:r>
          </a:p>
          <a:p>
            <a:endParaRPr lang="de-DE" sz="2400" b="1" dirty="0">
              <a:solidFill>
                <a:srgbClr val="000000"/>
              </a:solidFill>
              <a:latin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kern="0" dirty="0">
                <a:solidFill>
                  <a:srgbClr val="000000"/>
                </a:solidFill>
                <a:latin typeface="Calibri" pitchFamily="34"/>
              </a:rPr>
              <a:t> </a:t>
            </a:r>
            <a:endParaRPr lang="de-DE" sz="2400" b="1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</a:endParaRPr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A63BADF9-B773-4B9A-8C7F-F3E9CDC82298}"/>
              </a:ext>
            </a:extLst>
          </p:cNvPr>
          <p:cNvSpPr txBox="1"/>
          <p:nvPr/>
        </p:nvSpPr>
        <p:spPr>
          <a:xfrm>
            <a:off x="2620368" y="1494431"/>
            <a:ext cx="5677463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Warum wir uns engagieren: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4">
            <a:extLst>
              <a:ext uri="{FF2B5EF4-FFF2-40B4-BE49-F238E27FC236}">
                <a16:creationId xmlns:a16="http://schemas.microsoft.com/office/drawing/2014/main" id="{7A7E5ECA-880A-4EC6-B133-C48ABC756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537" y="657663"/>
            <a:ext cx="2115272" cy="14823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feld 8">
            <a:extLst>
              <a:ext uri="{FF2B5EF4-FFF2-40B4-BE49-F238E27FC236}">
                <a16:creationId xmlns:a16="http://schemas.microsoft.com/office/drawing/2014/main" id="{90731E30-EC78-4A51-B74F-800A0833E8E8}"/>
              </a:ext>
            </a:extLst>
          </p:cNvPr>
          <p:cNvSpPr txBox="1"/>
          <p:nvPr/>
        </p:nvSpPr>
        <p:spPr>
          <a:xfrm>
            <a:off x="721191" y="1327654"/>
            <a:ext cx="8506712" cy="2293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E31E1-E8A9-421E-BD7A-F7504BEE1D8A}"/>
              </a:ext>
            </a:extLst>
          </p:cNvPr>
          <p:cNvSpPr txBox="1"/>
          <p:nvPr/>
        </p:nvSpPr>
        <p:spPr>
          <a:xfrm>
            <a:off x="905522" y="2467071"/>
            <a:ext cx="101738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i="1" dirty="0">
                <a:solidFill>
                  <a:srgbClr val="000000"/>
                </a:solidFill>
                <a:latin typeface="Calibri" pitchFamily="34"/>
              </a:rPr>
              <a:t>Als Schulpflegschaft stehen wir sehr regelmäßig im Austausch mit der Landeselternschaft der Gymnasien in NRW und tragen die Informationen über die Klassenpflegschaftsvertreter an die Eltern weiter.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1596C6-A1B1-4B64-8987-3BA7DEB7CECE}"/>
              </a:ext>
            </a:extLst>
          </p:cNvPr>
          <p:cNvSpPr txBox="1"/>
          <p:nvPr/>
        </p:nvSpPr>
        <p:spPr>
          <a:xfrm>
            <a:off x="980981" y="4261282"/>
            <a:ext cx="10022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/>
              <a:t>Einen Einblick in die Arbeit der Landeselternschaft können Sie hier bekommen:</a:t>
            </a:r>
          </a:p>
          <a:p>
            <a:endParaRPr lang="de-DE" sz="2400" i="1" dirty="0"/>
          </a:p>
          <a:p>
            <a:pPr algn="ctr"/>
            <a:r>
              <a:rPr lang="de-DE" sz="2400" i="1" dirty="0"/>
              <a:t>https://www.le-gymnasien-nrw.de/index.php?id=88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2">
            <a:extLst>
              <a:ext uri="{FF2B5EF4-FFF2-40B4-BE49-F238E27FC236}">
                <a16:creationId xmlns:a16="http://schemas.microsoft.com/office/drawing/2014/main" id="{C1B67116-2FC2-4974-91B3-0946C4D6F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537" y="657663"/>
            <a:ext cx="2115272" cy="14823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4">
            <a:extLst>
              <a:ext uri="{FF2B5EF4-FFF2-40B4-BE49-F238E27FC236}">
                <a16:creationId xmlns:a16="http://schemas.microsoft.com/office/drawing/2014/main" id="{27C18297-FE2C-4500-88AD-D745FAE03F9D}"/>
              </a:ext>
            </a:extLst>
          </p:cNvPr>
          <p:cNvSpPr txBox="1"/>
          <p:nvPr/>
        </p:nvSpPr>
        <p:spPr>
          <a:xfrm>
            <a:off x="305373" y="993157"/>
            <a:ext cx="7187248" cy="6688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Wie Sie sich am KGH engagieren können...</a:t>
            </a:r>
            <a:endParaRPr lang="de-DE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08BFBDB-4B9A-47D4-8404-1CE5949625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44557" y="1912275"/>
            <a:ext cx="7123111" cy="443547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2">
            <a:extLst>
              <a:ext uri="{FF2B5EF4-FFF2-40B4-BE49-F238E27FC236}">
                <a16:creationId xmlns:a16="http://schemas.microsoft.com/office/drawing/2014/main" id="{402A04C1-7108-4D6F-8612-2C8874AD3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537" y="657663"/>
            <a:ext cx="2115272" cy="14823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3">
            <a:extLst>
              <a:ext uri="{FF2B5EF4-FFF2-40B4-BE49-F238E27FC236}">
                <a16:creationId xmlns:a16="http://schemas.microsoft.com/office/drawing/2014/main" id="{2C1EF384-66FA-4EAA-98F4-E757C24B7AFD}"/>
              </a:ext>
            </a:extLst>
          </p:cNvPr>
          <p:cNvSpPr txBox="1"/>
          <p:nvPr/>
        </p:nvSpPr>
        <p:spPr>
          <a:xfrm>
            <a:off x="4210272" y="4282153"/>
            <a:ext cx="6202905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Vielen Dank für Ihr Interesse. </a:t>
            </a:r>
          </a:p>
        </p:txBody>
      </p:sp>
      <p:sp>
        <p:nvSpPr>
          <p:cNvPr id="4" name="Textfeld 4">
            <a:extLst>
              <a:ext uri="{FF2B5EF4-FFF2-40B4-BE49-F238E27FC236}">
                <a16:creationId xmlns:a16="http://schemas.microsoft.com/office/drawing/2014/main" id="{46CAB33D-607C-4358-A00B-19C344051B15}"/>
              </a:ext>
            </a:extLst>
          </p:cNvPr>
          <p:cNvSpPr txBox="1"/>
          <p:nvPr/>
        </p:nvSpPr>
        <p:spPr>
          <a:xfrm>
            <a:off x="934873" y="1869746"/>
            <a:ext cx="8925632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Für weitere Fragen erreichen Sie uns unter der Mailadresse: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                         </a:t>
            </a:r>
            <a:r>
              <a:rPr lang="de-DE" sz="3200" b="1" dirty="0">
                <a:solidFill>
                  <a:srgbClr val="FF0000"/>
                </a:solidFill>
                <a:latin typeface="Calibri"/>
              </a:rPr>
              <a:t>s</a:t>
            </a:r>
            <a:r>
              <a:rPr lang="de-DE" sz="32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chulpflegschaft-kgh@magenta.de</a:t>
            </a:r>
            <a:endParaRPr lang="de-DE" sz="2400" b="1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0.8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Breitbild</PresentationFormat>
  <Paragraphs>38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Herzlich Willkommen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Detlef Voßhans</dc:creator>
  <cp:lastModifiedBy>Detlef Voßhans</cp:lastModifiedBy>
  <cp:revision>18</cp:revision>
  <dcterms:created xsi:type="dcterms:W3CDTF">2020-11-03T13:51:15Z</dcterms:created>
  <dcterms:modified xsi:type="dcterms:W3CDTF">2020-11-05T19:13:50Z</dcterms:modified>
</cp:coreProperties>
</file>