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2" r:id="rId5"/>
    <p:sldId id="259" r:id="rId6"/>
    <p:sldId id="261" r:id="rId7"/>
    <p:sldId id="260" r:id="rId8"/>
    <p:sldId id="263" r:id="rId9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66DB75F-EF66-4476-96A6-14FE22113A34}" v="10" dt="2020-11-05T19:13:21.29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2" d="100"/>
          <a:sy n="92" d="100"/>
        </p:scale>
        <p:origin x="66" y="489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etlef Voßhans" userId="91546600d30d8e5a" providerId="LiveId" clId="{D66DB75F-EF66-4476-96A6-14FE22113A34}"/>
    <pc:docChg chg="modSld">
      <pc:chgData name="Detlef Voßhans" userId="91546600d30d8e5a" providerId="LiveId" clId="{D66DB75F-EF66-4476-96A6-14FE22113A34}" dt="2020-11-05T19:13:38.195" v="14" actId="20577"/>
      <pc:docMkLst>
        <pc:docMk/>
      </pc:docMkLst>
      <pc:sldChg chg="modSp">
        <pc:chgData name="Detlef Voßhans" userId="91546600d30d8e5a" providerId="LiveId" clId="{D66DB75F-EF66-4476-96A6-14FE22113A34}" dt="2020-11-05T19:12:31.473" v="6" actId="20577"/>
        <pc:sldMkLst>
          <pc:docMk/>
          <pc:sldMk cId="0" sldId="258"/>
        </pc:sldMkLst>
        <pc:spChg chg="mod">
          <ac:chgData name="Detlef Voßhans" userId="91546600d30d8e5a" providerId="LiveId" clId="{D66DB75F-EF66-4476-96A6-14FE22113A34}" dt="2020-11-05T19:12:15.263" v="4" actId="20577"/>
          <ac:spMkLst>
            <pc:docMk/>
            <pc:sldMk cId="0" sldId="258"/>
            <ac:spMk id="5" creationId="{50EFD031-B8CA-4A90-804D-E45DC326D214}"/>
          </ac:spMkLst>
        </pc:spChg>
        <pc:spChg chg="mod">
          <ac:chgData name="Detlef Voßhans" userId="91546600d30d8e5a" providerId="LiveId" clId="{D66DB75F-EF66-4476-96A6-14FE22113A34}" dt="2020-11-05T19:12:31.473" v="6" actId="20577"/>
          <ac:spMkLst>
            <pc:docMk/>
            <pc:sldMk cId="0" sldId="258"/>
            <ac:spMk id="7" creationId="{39DCB13D-F564-4A14-A509-21258164F55D}"/>
          </ac:spMkLst>
        </pc:spChg>
      </pc:sldChg>
      <pc:sldChg chg="modSp mod">
        <pc:chgData name="Detlef Voßhans" userId="91546600d30d8e5a" providerId="LiveId" clId="{D66DB75F-EF66-4476-96A6-14FE22113A34}" dt="2020-11-05T19:13:38.195" v="14" actId="20577"/>
        <pc:sldMkLst>
          <pc:docMk/>
          <pc:sldMk cId="0" sldId="259"/>
        </pc:sldMkLst>
        <pc:spChg chg="mod">
          <ac:chgData name="Detlef Voßhans" userId="91546600d30d8e5a" providerId="LiveId" clId="{D66DB75F-EF66-4476-96A6-14FE22113A34}" dt="2020-11-05T19:13:38.195" v="14" actId="20577"/>
          <ac:spMkLst>
            <pc:docMk/>
            <pc:sldMk cId="0" sldId="259"/>
            <ac:spMk id="5" creationId="{A63BADF9-B773-4B9A-8C7F-F3E9CDC82298}"/>
          </ac:spMkLst>
        </pc:spChg>
      </pc:sldChg>
      <pc:sldChg chg="modSp">
        <pc:chgData name="Detlef Voßhans" userId="91546600d30d8e5a" providerId="LiveId" clId="{D66DB75F-EF66-4476-96A6-14FE22113A34}" dt="2020-11-05T19:13:21.296" v="9" actId="6549"/>
        <pc:sldMkLst>
          <pc:docMk/>
          <pc:sldMk cId="0" sldId="262"/>
        </pc:sldMkLst>
        <pc:spChg chg="mod">
          <ac:chgData name="Detlef Voßhans" userId="91546600d30d8e5a" providerId="LiveId" clId="{D66DB75F-EF66-4476-96A6-14FE22113A34}" dt="2020-11-05T19:12:57.744" v="7" actId="6549"/>
          <ac:spMkLst>
            <pc:docMk/>
            <pc:sldMk cId="0" sldId="262"/>
            <ac:spMk id="9" creationId="{EEFF53B1-65F1-469F-8718-FFAA772811EC}"/>
          </ac:spMkLst>
        </pc:spChg>
        <pc:spChg chg="mod">
          <ac:chgData name="Detlef Voßhans" userId="91546600d30d8e5a" providerId="LiveId" clId="{D66DB75F-EF66-4476-96A6-14FE22113A34}" dt="2020-11-05T19:13:18.605" v="8" actId="6549"/>
          <ac:spMkLst>
            <pc:docMk/>
            <pc:sldMk cId="0" sldId="262"/>
            <ac:spMk id="12" creationId="{4D587554-37CA-449D-990D-99BC9BAD11E7}"/>
          </ac:spMkLst>
        </pc:spChg>
        <pc:spChg chg="mod">
          <ac:chgData name="Detlef Voßhans" userId="91546600d30d8e5a" providerId="LiveId" clId="{D66DB75F-EF66-4476-96A6-14FE22113A34}" dt="2020-11-05T19:13:21.296" v="9" actId="6549"/>
          <ac:spMkLst>
            <pc:docMk/>
            <pc:sldMk cId="0" sldId="262"/>
            <ac:spMk id="15" creationId="{83A35E4D-E5BF-4E0E-A2A7-8F1BAB8AA356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6647A1B-3244-40A0-AF38-4EFE57085D12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1524003" y="1122361"/>
            <a:ext cx="9144000" cy="2387598"/>
          </a:xfrm>
        </p:spPr>
        <p:txBody>
          <a:bodyPr anchor="b" anchorCtr="1"/>
          <a:lstStyle>
            <a:lvl1pPr algn="ctr">
              <a:defRPr sz="6000"/>
            </a:lvl1pPr>
          </a:lstStyle>
          <a:p>
            <a:pPr lvl="0"/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D955217F-8C6C-45DF-806B-EFDE0764D5E1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1524003" y="3602041"/>
            <a:ext cx="9144000" cy="1655758"/>
          </a:xfrm>
        </p:spPr>
        <p:txBody>
          <a:bodyPr anchorCtr="1"/>
          <a:lstStyle>
            <a:lvl1pPr marL="0" indent="0" algn="ctr">
              <a:buNone/>
              <a:defRPr sz="2400"/>
            </a:lvl1pPr>
          </a:lstStyle>
          <a:p>
            <a:pPr lvl="0"/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7741D08-B01C-46E8-A4B3-C99B40310C62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9E6B6C1-18C6-42AE-A7EB-74AB909F3838}" type="datetime1">
              <a:rPr lang="de-DE"/>
              <a:pPr lvl="0"/>
              <a:t>05.11.2020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FCC856A-345D-4B10-926A-CE0174D18B60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7B18A1A-F1AE-4411-AE40-E52B718DAC8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9F00388-A336-44AD-BAF5-6564ECCB3320}" type="slidenum"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458074"/>
      </p:ext>
    </p:extLst>
  </p:cSld>
  <p:clrMapOvr>
    <a:masterClrMapping/>
  </p:clrMapOvr>
  <p:transition>
    <p:fade/>
  </p:transition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C3AD7DB-1343-48A9-8E5C-9A9C43D6E3BA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56E782D0-C0CF-4ACD-8573-BFEDA2AE196F}"/>
              </a:ext>
            </a:extLst>
          </p:cNvPr>
          <p:cNvSpPr txBox="1"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890879E-5D4E-46F3-AABF-2FA89B8890FB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3F6CC58B-0077-401A-9092-DE13632F4C43}" type="datetime1">
              <a:rPr lang="de-DE"/>
              <a:pPr lvl="0"/>
              <a:t>05.11.2020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62FB39C-13FB-4A5B-ADF1-A43B9A27001B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10F06F4-7018-4EA5-92C4-A3A73A0EC72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88206D8-EF20-4B02-8243-FF3040019FAD}" type="slidenum"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24975650"/>
      </p:ext>
    </p:extLst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29F695CD-4AD2-42E9-98F6-3E5BB898F313}"/>
              </a:ext>
            </a:extLst>
          </p:cNvPr>
          <p:cNvSpPr txBox="1">
            <a:spLocks noGrp="1"/>
          </p:cNvSpPr>
          <p:nvPr>
            <p:ph type="title" orient="vert"/>
          </p:nvPr>
        </p:nvSpPr>
        <p:spPr>
          <a:xfrm>
            <a:off x="8724903" y="365129"/>
            <a:ext cx="2628899" cy="5811834"/>
          </a:xfrm>
        </p:spPr>
        <p:txBody>
          <a:bodyPr vert="eaVert"/>
          <a:lstStyle>
            <a:lvl1pPr>
              <a:defRPr/>
            </a:lvl1pPr>
          </a:lstStyle>
          <a:p>
            <a:pPr lvl="0"/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0E21E630-DCF0-49EF-AF36-F4892F0EA1B4}"/>
              </a:ext>
            </a:extLst>
          </p:cNvPr>
          <p:cNvSpPr txBox="1">
            <a:spLocks noGrp="1"/>
          </p:cNvSpPr>
          <p:nvPr>
            <p:ph type="body" orient="vert" idx="1"/>
          </p:nvPr>
        </p:nvSpPr>
        <p:spPr>
          <a:xfrm>
            <a:off x="838203" y="365129"/>
            <a:ext cx="7734296" cy="5811834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9F2C49C-A5DE-4537-98C1-CEE562B51130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F97E790-7CF0-418D-A7F3-CAB4431AED73}" type="datetime1">
              <a:rPr lang="de-DE"/>
              <a:pPr lvl="0"/>
              <a:t>05.11.2020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5869FA7-BCE1-4B73-B8F7-FD64D2934152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1A80901-A405-4828-9103-36C651A02B0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C2EB9A7-1DC0-41F0-8048-811018BF02C5}" type="slidenum"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23218210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BC2303A-DEB0-4D03-B3A0-AC0F7F190296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8C240D9-4EDE-4249-ACB9-39AE8605D7B1}"/>
              </a:ext>
            </a:extLst>
          </p:cNvPr>
          <p:cNvSpPr txBox="1"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464C031-4A4F-4504-95D7-47860C223D05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0F2068B-CEE8-49F9-9178-9687B42183F9}" type="datetime1">
              <a:rPr lang="de-DE"/>
              <a:pPr lvl="0"/>
              <a:t>05.11.2020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0D84F3C-B657-4CB3-A0B6-C3653383E81F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58BE715-0412-4424-A096-65CCDAF491E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3C6197C0-C33D-49C4-847F-B24E907EA6D5}" type="slidenum"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10962809"/>
      </p:ext>
    </p:extLst>
  </p:cSld>
  <p:clrMapOvr>
    <a:masterClrMapping/>
  </p:clrMapOvr>
  <p:transition>
    <p:fade/>
  </p:transition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B1C2570-9DB2-48F8-979A-743A32ECAABA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1847" y="1709735"/>
            <a:ext cx="10515600" cy="2852735"/>
          </a:xfrm>
        </p:spPr>
        <p:txBody>
          <a:bodyPr anchor="b"/>
          <a:lstStyle>
            <a:lvl1pPr>
              <a:defRPr sz="6000"/>
            </a:lvl1pPr>
          </a:lstStyle>
          <a:p>
            <a:pPr lvl="0"/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96292F86-F86C-42F1-A18A-54D50157B88F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831847" y="4589465"/>
            <a:ext cx="10515600" cy="1500182"/>
          </a:xfrm>
        </p:spPr>
        <p:txBody>
          <a:bodyPr/>
          <a:lstStyle>
            <a:lvl1pPr marL="0" indent="0">
              <a:buNone/>
              <a:defRPr sz="2400">
                <a:solidFill>
                  <a:srgbClr val="898989"/>
                </a:solidFill>
              </a:defRPr>
            </a:lvl1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FB6896A-4374-4AFE-B699-B48F97B44B2E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3D615228-9056-4FAE-8262-145ACC6F1691}" type="datetime1">
              <a:rPr lang="de-DE"/>
              <a:pPr lvl="0"/>
              <a:t>05.11.2020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5F579B8-F46F-42E8-818A-DACDF3F3A492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F9A8812-0379-4E82-9FD7-C88C7639C69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0220270-5706-4AAE-8504-B0744B84D08D}" type="slidenum"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54997767"/>
      </p:ext>
    </p:extLst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7216A4D-B329-48EF-BABD-C5A7220CADA5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2C291B1-0D2E-4B55-B2E5-C7CE228FB2A8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838203" y="1825627"/>
            <a:ext cx="5181603" cy="4351336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26B58F37-96B0-429E-BA85-D311AEC87739}"/>
              </a:ext>
            </a:extLst>
          </p:cNvPr>
          <p:cNvSpPr txBox="1">
            <a:spLocks noGrp="1"/>
          </p:cNvSpPr>
          <p:nvPr>
            <p:ph idx="2"/>
          </p:nvPr>
        </p:nvSpPr>
        <p:spPr>
          <a:xfrm>
            <a:off x="6172200" y="1825627"/>
            <a:ext cx="5181603" cy="4351336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C1CC6EC9-B576-4F87-BDC8-554BD2E80088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B1DFCEC-D9C1-4825-91C7-D453A3296CF6}" type="datetime1">
              <a:rPr lang="de-DE"/>
              <a:pPr lvl="0"/>
              <a:t>05.11.2020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AEFC2B92-2663-4680-A447-4529252AACDA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F698CEF6-A5F5-4D2A-9AE4-A3E2C6FDCF2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334DBEF-5EAC-414C-A229-A4CC3EBE31D9}" type="slidenum"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57464453"/>
      </p:ext>
    </p:extLst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2F86F07-8473-47B2-9B11-27C835A21FF1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9784" y="365129"/>
            <a:ext cx="10515600" cy="1325559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BBB4186B-D2C4-4901-BA01-73575FD2FE33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839784" y="1681160"/>
            <a:ext cx="5157782" cy="823910"/>
          </a:xfrm>
        </p:spPr>
        <p:txBody>
          <a:bodyPr anchor="b"/>
          <a:lstStyle>
            <a:lvl1pPr marL="0" indent="0">
              <a:buNone/>
              <a:defRPr sz="2400" b="1"/>
            </a:lvl1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440CE2C7-901C-4502-B697-687559B71916}"/>
              </a:ext>
            </a:extLst>
          </p:cNvPr>
          <p:cNvSpPr txBox="1">
            <a:spLocks noGrp="1"/>
          </p:cNvSpPr>
          <p:nvPr>
            <p:ph idx="2"/>
          </p:nvPr>
        </p:nvSpPr>
        <p:spPr>
          <a:xfrm>
            <a:off x="839784" y="2505071"/>
            <a:ext cx="5157782" cy="3684583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1D5214BD-5B1E-4B5D-8C46-281A1F06372C}"/>
              </a:ext>
            </a:extLst>
          </p:cNvPr>
          <p:cNvSpPr txBox="1">
            <a:spLocks noGrp="1"/>
          </p:cNvSpPr>
          <p:nvPr>
            <p:ph type="body" idx="3"/>
          </p:nvPr>
        </p:nvSpPr>
        <p:spPr>
          <a:xfrm>
            <a:off x="6172200" y="1681160"/>
            <a:ext cx="5183184" cy="823910"/>
          </a:xfrm>
        </p:spPr>
        <p:txBody>
          <a:bodyPr anchor="b"/>
          <a:lstStyle>
            <a:lvl1pPr marL="0" indent="0">
              <a:buNone/>
              <a:defRPr sz="2400" b="1"/>
            </a:lvl1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2B844CF7-9FEF-40F5-9145-6BDE78D811D4}"/>
              </a:ext>
            </a:extLst>
          </p:cNvPr>
          <p:cNvSpPr txBox="1">
            <a:spLocks noGrp="1"/>
          </p:cNvSpPr>
          <p:nvPr>
            <p:ph idx="4"/>
          </p:nvPr>
        </p:nvSpPr>
        <p:spPr>
          <a:xfrm>
            <a:off x="6172200" y="2505071"/>
            <a:ext cx="5183184" cy="3684583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D009C360-4DCE-466E-87D1-6D8B520B40C1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C496BE7F-657C-40C5-9956-4DFB69530B80}" type="datetime1">
              <a:rPr lang="de-DE"/>
              <a:pPr lvl="0"/>
              <a:t>05.11.2020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D2A69426-23E5-4BCF-87BC-EBC8C764893F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BC10548F-9658-4D06-8D82-2ECD7EC6518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86956C4-423F-4CDB-A620-FED70753FFBC}" type="slidenum"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58036100"/>
      </p:ext>
    </p:extLst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F90F10E-CD79-47A9-9410-829BDA3E287E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E919DEBA-D958-44C2-AB99-E9BEF43406E4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4DC388F-E001-47B4-B7E2-1EEB7D03C68C}" type="datetime1">
              <a:rPr lang="de-DE"/>
              <a:pPr lvl="0"/>
              <a:t>05.11.2020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12F1F88A-0B2A-47E7-A39D-C240A5CFA1E9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C7A7349B-6B5A-4C88-BAF6-C4DA9CCDDF8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92EB12F-95E2-4EB6-A103-3DE99FA92A53}" type="slidenum"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16296849"/>
      </p:ext>
    </p:extLst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7FC0AEBD-8248-4CB4-B6D1-58B1EB5E77E4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91107DAF-4336-4A69-A042-4531C1DB7571}" type="datetime1">
              <a:rPr lang="de-DE"/>
              <a:pPr lvl="0"/>
              <a:t>05.11.2020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43777B14-E57D-4E3D-A534-C4A82DC24E83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9D374682-027B-4EE1-9E52-766D17E9175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EA1A545-8246-43A9-A2DD-96D56E26C735}" type="slidenum"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43602852"/>
      </p:ext>
    </p:extLst>
  </p:cSld>
  <p:clrMapOvr>
    <a:masterClrMapping/>
  </p:clrMapOvr>
  <p:transition>
    <p:fade/>
  </p:transition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51212FE-4F17-4FAB-88FC-5349056F435F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9784" y="457200"/>
            <a:ext cx="3932240" cy="1600200"/>
          </a:xfrm>
        </p:spPr>
        <p:txBody>
          <a:bodyPr anchor="b"/>
          <a:lstStyle>
            <a:lvl1pPr>
              <a:defRPr sz="3200"/>
            </a:lvl1pPr>
          </a:lstStyle>
          <a:p>
            <a:pPr lvl="0"/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0DE8CAB-2D00-46BC-BF04-52E2FFAB9BE2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5183184" y="987423"/>
            <a:ext cx="6172200" cy="487362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B64C32D0-B3EE-40D0-9DA1-1742240950DB}"/>
              </a:ext>
            </a:extLst>
          </p:cNvPr>
          <p:cNvSpPr txBox="1">
            <a:spLocks noGrp="1"/>
          </p:cNvSpPr>
          <p:nvPr>
            <p:ph type="body" idx="2"/>
          </p:nvPr>
        </p:nvSpPr>
        <p:spPr>
          <a:xfrm>
            <a:off x="839784" y="2057400"/>
            <a:ext cx="3932240" cy="3811584"/>
          </a:xfrm>
        </p:spPr>
        <p:txBody>
          <a:bodyPr/>
          <a:lstStyle>
            <a:lvl1pPr marL="0" indent="0">
              <a:buNone/>
              <a:defRPr sz="1600"/>
            </a:lvl1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19727EFA-8639-4648-AC76-CBB8FEFBB4EA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39719ADF-BD23-45EF-8BAB-1F6ACF6A46ED}" type="datetime1">
              <a:rPr lang="de-DE"/>
              <a:pPr lvl="0"/>
              <a:t>05.11.2020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69DB6CD2-EC01-4966-9123-1974AAF80523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1A557C09-20B5-4BC9-9808-1801C137B5A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C78FD01-B979-4AEE-92FD-A5EEB43852A1}" type="slidenum"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04160221"/>
      </p:ext>
    </p:extLst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E0532A4-AFDF-46D6-9319-96C2DBA8D827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9784" y="457200"/>
            <a:ext cx="3932240" cy="1600200"/>
          </a:xfrm>
        </p:spPr>
        <p:txBody>
          <a:bodyPr anchor="b"/>
          <a:lstStyle>
            <a:lvl1pPr>
              <a:defRPr sz="3200"/>
            </a:lvl1pPr>
          </a:lstStyle>
          <a:p>
            <a:pPr lvl="0"/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5AE3E189-DF3E-4EAD-9061-8160DC22B3BD}"/>
              </a:ext>
            </a:extLst>
          </p:cNvPr>
          <p:cNvSpPr txBox="1">
            <a:spLocks noGrp="1"/>
          </p:cNvSpPr>
          <p:nvPr>
            <p:ph type="pic" idx="1"/>
          </p:nvPr>
        </p:nvSpPr>
        <p:spPr>
          <a:xfrm>
            <a:off x="5183184" y="987423"/>
            <a:ext cx="6172200" cy="4873623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pPr lvl="0"/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92DCB13C-DD1E-4207-A95A-D4906E022D8A}"/>
              </a:ext>
            </a:extLst>
          </p:cNvPr>
          <p:cNvSpPr txBox="1">
            <a:spLocks noGrp="1"/>
          </p:cNvSpPr>
          <p:nvPr>
            <p:ph type="body" idx="2"/>
          </p:nvPr>
        </p:nvSpPr>
        <p:spPr>
          <a:xfrm>
            <a:off x="839784" y="2057400"/>
            <a:ext cx="3932240" cy="3811584"/>
          </a:xfrm>
        </p:spPr>
        <p:txBody>
          <a:bodyPr/>
          <a:lstStyle>
            <a:lvl1pPr marL="0" indent="0">
              <a:buNone/>
              <a:defRPr sz="1600"/>
            </a:lvl1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343D1146-0D04-4F79-9513-0F90F360A80F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B58EC77-CC9A-416D-AB24-2F91EBE986CD}" type="datetime1">
              <a:rPr lang="de-DE"/>
              <a:pPr lvl="0"/>
              <a:t>05.11.2020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3CDC1386-1F8C-448D-B24A-55460CF07838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B7432B92-66C5-4AFF-BAFA-761903E5D9E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46902C8-DFEE-4A51-A94E-5317777F6062}" type="slidenum"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48728943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3AEED546-FAFE-4A22-9980-756372B4C92E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8203" y="365129"/>
            <a:ext cx="10515600" cy="132555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rmAutofit/>
          </a:bodyPr>
          <a:lstStyle/>
          <a:p>
            <a:pPr lvl="0"/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5621F936-0893-4721-9C7E-39C54F037414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838203" y="1825627"/>
            <a:ext cx="10515600" cy="4351336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014B77D-54C7-4AD8-A7D8-D096FA3D3A7F}"/>
              </a:ext>
            </a:extLst>
          </p:cNvPr>
          <p:cNvSpPr txBox="1">
            <a:spLocks noGrp="1"/>
          </p:cNvSpPr>
          <p:nvPr>
            <p:ph type="dt" sz="half" idx="2"/>
          </p:nvPr>
        </p:nvSpPr>
        <p:spPr>
          <a:xfrm>
            <a:off x="838203" y="6356351"/>
            <a:ext cx="2743200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DE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lvl="0"/>
            <a:fld id="{64674853-783B-495D-B238-3AC9DB935E26}" type="datetime1">
              <a:rPr lang="de-DE"/>
              <a:pPr lvl="0"/>
              <a:t>05.11.2020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6D813D9-9EF0-4593-B9D2-0620AE49818E}"/>
              </a:ext>
            </a:extLst>
          </p:cNvPr>
          <p:cNvSpPr txBox="1">
            <a:spLocks noGrp="1"/>
          </p:cNvSpPr>
          <p:nvPr>
            <p:ph type="ftr" sz="quarter" idx="3"/>
          </p:nvPr>
        </p:nvSpPr>
        <p:spPr>
          <a:xfrm>
            <a:off x="4038603" y="6356351"/>
            <a:ext cx="4114800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>
            <a:noAutofit/>
          </a:bodyPr>
          <a:lstStyle>
            <a:lvl1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DE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lvl="0"/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9E0F356-4BA8-4B64-BFC0-250A8CC27CA1}"/>
              </a:ext>
            </a:extLst>
          </p:cNvPr>
          <p:cNvSpPr txBox="1">
            <a:spLocks noGrp="1"/>
          </p:cNvSpPr>
          <p:nvPr>
            <p:ph type="sldNum" sz="quarter" idx="4"/>
          </p:nvPr>
        </p:nvSpPr>
        <p:spPr>
          <a:xfrm>
            <a:off x="8610603" y="6356351"/>
            <a:ext cx="2743200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DE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lvl="0"/>
            <a:fld id="{7406E354-B41D-45F2-AA91-30AA5BF8AE9F}" type="slidenum"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fade/>
  </p:transition>
  <p:txStyles>
    <p:titleStyle>
      <a:lvl1pPr marL="0" marR="0" lvl="0" indent="0" algn="l" defTabSz="914400" rtl="0" fontAlgn="auto" hangingPunct="1">
        <a:lnSpc>
          <a:spcPct val="90000"/>
        </a:lnSpc>
        <a:spcBef>
          <a:spcPts val="0"/>
        </a:spcBef>
        <a:spcAft>
          <a:spcPts val="0"/>
        </a:spcAft>
        <a:buNone/>
        <a:tabLst/>
        <a:defRPr lang="de-DE" sz="4400" b="0" i="0" u="none" strike="noStrike" kern="1200" cap="none" spc="0" baseline="0">
          <a:solidFill>
            <a:srgbClr val="000000"/>
          </a:solidFill>
          <a:uFillTx/>
          <a:latin typeface="Calibri Light"/>
        </a:defRPr>
      </a:lvl1pPr>
    </p:titleStyle>
    <p:bodyStyle>
      <a:lvl1pPr marL="228600" marR="0" lvl="0" indent="-228600" algn="l" defTabSz="914400" rtl="0" fontAlgn="auto" hangingPunct="1">
        <a:lnSpc>
          <a:spcPct val="90000"/>
        </a:lnSpc>
        <a:spcBef>
          <a:spcPts val="1000"/>
        </a:spcBef>
        <a:spcAft>
          <a:spcPts val="0"/>
        </a:spcAft>
        <a:buSzPct val="100000"/>
        <a:buFont typeface="Arial" pitchFamily="34"/>
        <a:buChar char="•"/>
        <a:tabLst/>
        <a:defRPr lang="de-DE" sz="2800" b="0" i="0" u="none" strike="noStrike" kern="1200" cap="none" spc="0" baseline="0">
          <a:solidFill>
            <a:srgbClr val="000000"/>
          </a:solidFill>
          <a:uFillTx/>
          <a:latin typeface="Calibri"/>
        </a:defRPr>
      </a:lvl1pPr>
      <a:lvl2pPr marL="685800" marR="0" lvl="1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de-DE" sz="2400" b="0" i="0" u="none" strike="noStrike" kern="1200" cap="none" spc="0" baseline="0">
          <a:solidFill>
            <a:srgbClr val="000000"/>
          </a:solidFill>
          <a:uFillTx/>
          <a:latin typeface="Calibri"/>
        </a:defRPr>
      </a:lvl2pPr>
      <a:lvl3pPr marL="1143000" marR="0" lvl="2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de-DE" sz="2000" b="0" i="0" u="none" strike="noStrike" kern="1200" cap="none" spc="0" baseline="0">
          <a:solidFill>
            <a:srgbClr val="000000"/>
          </a:solidFill>
          <a:uFillTx/>
          <a:latin typeface="Calibri"/>
        </a:defRPr>
      </a:lvl3pPr>
      <a:lvl4pPr marL="1600200" marR="0" lvl="3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de-DE" sz="1800" b="0" i="0" u="none" strike="noStrike" kern="1200" cap="none" spc="0" baseline="0">
          <a:solidFill>
            <a:srgbClr val="000000"/>
          </a:solidFill>
          <a:uFillTx/>
          <a:latin typeface="Calibri"/>
        </a:defRPr>
      </a:lvl4pPr>
      <a:lvl5pPr marL="2057400" marR="0" lvl="4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de-DE" sz="1800" b="0" i="0" u="none" strike="noStrike" kern="1200" cap="none" spc="0" baseline="0">
          <a:solidFill>
            <a:srgbClr val="000000"/>
          </a:solidFill>
          <a:uFillTx/>
          <a:latin typeface="Calibri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3">
            <a:extLst>
              <a:ext uri="{FF2B5EF4-FFF2-40B4-BE49-F238E27FC236}">
                <a16:creationId xmlns:a16="http://schemas.microsoft.com/office/drawing/2014/main" id="{2F4089D6-EE98-40B6-AF54-C8C28F68F17D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1444104" y="1264404"/>
            <a:ext cx="9144000" cy="2091355"/>
          </a:xfrm>
        </p:spPr>
        <p:txBody>
          <a:bodyPr/>
          <a:lstStyle/>
          <a:p>
            <a:pPr lvl="0"/>
            <a:r>
              <a:rPr lang="de-DE" b="1" i="1" dirty="0"/>
              <a:t>Herzlich Willkommen</a:t>
            </a:r>
          </a:p>
        </p:txBody>
      </p:sp>
      <p:pic>
        <p:nvPicPr>
          <p:cNvPr id="4" name="Grafik 6">
            <a:extLst>
              <a:ext uri="{FF2B5EF4-FFF2-40B4-BE49-F238E27FC236}">
                <a16:creationId xmlns:a16="http://schemas.microsoft.com/office/drawing/2014/main" id="{75E6B19F-0CC0-42AC-A59B-EAEAB57E608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64069" y="691661"/>
            <a:ext cx="2119688" cy="1485451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8" name="Textfeld 7">
            <a:extLst>
              <a:ext uri="{FF2B5EF4-FFF2-40B4-BE49-F238E27FC236}">
                <a16:creationId xmlns:a16="http://schemas.microsoft.com/office/drawing/2014/main" id="{D14A7941-D09B-4246-A6F6-C2A6F91D8951}"/>
              </a:ext>
            </a:extLst>
          </p:cNvPr>
          <p:cNvSpPr txBox="1"/>
          <p:nvPr/>
        </p:nvSpPr>
        <p:spPr>
          <a:xfrm>
            <a:off x="1589103" y="4040004"/>
            <a:ext cx="9144000" cy="90050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ctr">
              <a:lnSpc>
                <a:spcPct val="99000"/>
              </a:lnSpc>
              <a:spcBef>
                <a:spcPts val="0"/>
              </a:spcBef>
              <a:spcAft>
                <a:spcPts val="600"/>
              </a:spcAft>
            </a:pPr>
            <a:r>
              <a:rPr lang="de-DE" sz="2400" i="1" dirty="0">
                <a:effectLst>
                  <a:outerShdw dist="19048" dir="2700000">
                    <a:srgbClr val="000000"/>
                  </a:outerShdw>
                </a:effectLst>
                <a:latin typeface="Calibri" pitchFamily="34"/>
              </a:rPr>
              <a:t>Im Namen der Schulpflegschaft des Kreisgymnasium Halle </a:t>
            </a:r>
            <a:endParaRPr lang="de-DE" sz="2400" i="1" dirty="0">
              <a:latin typeface="Calibri" pitchFamily="34"/>
            </a:endParaRPr>
          </a:p>
          <a:p>
            <a:pPr lvl="0" algn="ctr">
              <a:lnSpc>
                <a:spcPct val="99000"/>
              </a:lnSpc>
              <a:spcBef>
                <a:spcPts val="0"/>
              </a:spcBef>
              <a:spcAft>
                <a:spcPts val="600"/>
              </a:spcAft>
            </a:pPr>
            <a:r>
              <a:rPr lang="de-DE" sz="2400" i="1" dirty="0">
                <a:effectLst>
                  <a:outerShdw dist="19048" dir="2700000">
                    <a:srgbClr val="000000"/>
                  </a:outerShdw>
                </a:effectLst>
                <a:latin typeface="Calibri" pitchFamily="34"/>
              </a:rPr>
              <a:t>begrüße ich Sie ganz herzlich zu dieser kleinen Präsentation.</a:t>
            </a:r>
            <a:endParaRPr lang="de-DE" sz="2400" i="1" dirty="0">
              <a:latin typeface="Calibri" pitchFamily="34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fik 4">
            <a:extLst>
              <a:ext uri="{FF2B5EF4-FFF2-40B4-BE49-F238E27FC236}">
                <a16:creationId xmlns:a16="http://schemas.microsoft.com/office/drawing/2014/main" id="{6BD4B942-D77E-48B4-877F-4812B860570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382832" y="855558"/>
            <a:ext cx="2115272" cy="1482361"/>
          </a:xfrm>
          <a:prstGeom prst="rect">
            <a:avLst/>
          </a:prstGeom>
          <a:noFill/>
          <a:ln cap="flat">
            <a:noFill/>
          </a:ln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98B0D68A-04F8-4BAF-97BB-2C690488387A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>
          <a:xfrm>
            <a:off x="1028346" y="1390266"/>
            <a:ext cx="1738310" cy="2143125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4" name="Textfeld 7">
            <a:extLst>
              <a:ext uri="{FF2B5EF4-FFF2-40B4-BE49-F238E27FC236}">
                <a16:creationId xmlns:a16="http://schemas.microsoft.com/office/drawing/2014/main" id="{1D2D2009-2E68-4336-97F9-E388F8B5B858}"/>
              </a:ext>
            </a:extLst>
          </p:cNvPr>
          <p:cNvSpPr txBox="1"/>
          <p:nvPr/>
        </p:nvSpPr>
        <p:spPr>
          <a:xfrm>
            <a:off x="3285696" y="1633861"/>
            <a:ext cx="6097136" cy="1701680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19000"/>
              </a:lnSpc>
              <a:spcBef>
                <a:spcPts val="0"/>
              </a:spcBef>
              <a:spcAft>
                <a:spcPts val="60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2400" i="1" u="none" strike="noStrike" kern="1200" cap="none" spc="0" baseline="0" dirty="0">
                <a:solidFill>
                  <a:srgbClr val="000000"/>
                </a:solidFill>
                <a:uFillTx/>
                <a:latin typeface="Calibri" pitchFamily="34"/>
              </a:rPr>
              <a:t>Mein Name ist </a:t>
            </a:r>
            <a:r>
              <a:rPr lang="de-DE" sz="2400" b="1" i="1" u="none" strike="noStrike" kern="1200" cap="none" spc="0" baseline="0" dirty="0">
                <a:solidFill>
                  <a:srgbClr val="000000"/>
                </a:solidFill>
                <a:uFillTx/>
                <a:latin typeface="Calibri" pitchFamily="34"/>
              </a:rPr>
              <a:t>Detlef Voßhans </a:t>
            </a:r>
          </a:p>
          <a:p>
            <a:pPr marL="0" marR="0" lvl="0" indent="0" algn="l" defTabSz="914400" rtl="0" fontAlgn="auto" hangingPunct="1">
              <a:lnSpc>
                <a:spcPct val="119000"/>
              </a:lnSpc>
              <a:spcBef>
                <a:spcPts val="0"/>
              </a:spcBef>
              <a:spcAft>
                <a:spcPts val="60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2400" i="1" u="none" strike="noStrike" kern="1200" cap="none" spc="0" baseline="0" dirty="0">
                <a:solidFill>
                  <a:srgbClr val="000000"/>
                </a:solidFill>
                <a:uFillTx/>
                <a:latin typeface="Calibri" pitchFamily="34"/>
              </a:rPr>
              <a:t>und ich bin seit nunmehr 3 Jahren der Vorsitzende der Schulpflegschaft am KGH. </a:t>
            </a:r>
          </a:p>
          <a:p>
            <a:pPr marL="0" marR="0" lvl="0" indent="0" algn="l" defTabSz="914400" rtl="0" fontAlgn="auto" hangingPunct="1">
              <a:lnSpc>
                <a:spcPct val="119000"/>
              </a:lnSpc>
              <a:spcBef>
                <a:spcPts val="0"/>
              </a:spcBef>
              <a:spcAft>
                <a:spcPts val="60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800" b="0" i="0" u="none" strike="noStrike" kern="1200" cap="none" spc="0" baseline="0" dirty="0">
                <a:solidFill>
                  <a:srgbClr val="000000"/>
                </a:solidFill>
                <a:uFillTx/>
                <a:latin typeface="Calibri" pitchFamily="34"/>
              </a:rPr>
              <a:t> </a:t>
            </a: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E9AD936A-7196-4B43-BEB4-9FE719EDFB74}"/>
              </a:ext>
            </a:extLst>
          </p:cNvPr>
          <p:cNvSpPr txBox="1"/>
          <p:nvPr/>
        </p:nvSpPr>
        <p:spPr>
          <a:xfrm>
            <a:off x="3285696" y="3429000"/>
            <a:ext cx="6094520" cy="5032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fontAlgn="auto" hangingPunct="1">
              <a:lnSpc>
                <a:spcPct val="119000"/>
              </a:lnSpc>
              <a:spcBef>
                <a:spcPts val="0"/>
              </a:spcBef>
              <a:spcAft>
                <a:spcPts val="60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2400" i="1" u="sng" strike="noStrike" kern="1200" cap="none" spc="0" baseline="0" dirty="0">
                <a:solidFill>
                  <a:srgbClr val="000000"/>
                </a:solidFill>
                <a:uFillTx/>
                <a:latin typeface="Calibri" pitchFamily="34"/>
              </a:rPr>
              <a:t>Unterstützt werde ich in meinem Amt  </a:t>
            </a:r>
            <a:endParaRPr lang="de-DE" sz="1000" i="1" u="sng" strike="noStrike" kern="1200" cap="none" spc="0" baseline="0" dirty="0">
              <a:solidFill>
                <a:srgbClr val="000000"/>
              </a:solidFill>
              <a:uFillTx/>
              <a:latin typeface="Calibri" pitchFamily="34"/>
            </a:endParaRPr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9AC260FE-7DB0-4EEA-A048-2B7FA968035C}"/>
              </a:ext>
            </a:extLst>
          </p:cNvPr>
          <p:cNvSpPr txBox="1"/>
          <p:nvPr/>
        </p:nvSpPr>
        <p:spPr>
          <a:xfrm>
            <a:off x="3285696" y="4113844"/>
            <a:ext cx="7526044" cy="153606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fontAlgn="auto" hangingPunct="1">
              <a:lnSpc>
                <a:spcPct val="119000"/>
              </a:lnSpc>
              <a:spcBef>
                <a:spcPts val="0"/>
              </a:spcBef>
              <a:spcAft>
                <a:spcPts val="60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2400" i="1" u="none" strike="noStrike" kern="1200" cap="none" spc="0" baseline="0" dirty="0">
                <a:solidFill>
                  <a:srgbClr val="000000"/>
                </a:solidFill>
                <a:uFillTx/>
                <a:latin typeface="Calibri" pitchFamily="34"/>
              </a:rPr>
              <a:t>von meinen beiden Stellvertretern </a:t>
            </a:r>
          </a:p>
          <a:p>
            <a:pPr lvl="0">
              <a:lnSpc>
                <a:spcPct val="119000"/>
              </a:lnSpc>
              <a:spcAft>
                <a:spcPts val="60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2400" b="1" i="1" dirty="0">
                <a:solidFill>
                  <a:srgbClr val="000000"/>
                </a:solidFill>
                <a:latin typeface="Calibri" pitchFamily="34"/>
              </a:rPr>
              <a:t>		Frau Corinna Soetebier</a:t>
            </a:r>
          </a:p>
          <a:p>
            <a:pPr lvl="0">
              <a:lnSpc>
                <a:spcPct val="119000"/>
              </a:lnSpc>
              <a:spcAft>
                <a:spcPts val="60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2400" b="1" i="1" dirty="0">
                <a:solidFill>
                  <a:srgbClr val="000000"/>
                </a:solidFill>
                <a:latin typeface="Calibri" pitchFamily="34"/>
              </a:rPr>
              <a:t>		und Herrn </a:t>
            </a:r>
            <a:r>
              <a:rPr lang="de-DE" sz="2400" b="1" i="1" u="none" strike="noStrike" kern="1200" cap="none" spc="0" baseline="0" dirty="0">
                <a:solidFill>
                  <a:srgbClr val="000000"/>
                </a:solidFill>
                <a:uFillTx/>
                <a:latin typeface="Calibri" pitchFamily="34"/>
              </a:rPr>
              <a:t>Dr. Hans</a:t>
            </a:r>
            <a:r>
              <a:rPr lang="de-DE" sz="2400" b="1" i="1" u="none" strike="noStrike" kern="1200" cap="none" spc="0" dirty="0">
                <a:solidFill>
                  <a:srgbClr val="000000"/>
                </a:solidFill>
                <a:uFillTx/>
                <a:latin typeface="Calibri" pitchFamily="34"/>
              </a:rPr>
              <a:t> </a:t>
            </a:r>
            <a:r>
              <a:rPr lang="de-DE" sz="2400" b="1" i="1" u="none" strike="noStrike" kern="1200" cap="none" spc="0" baseline="0" dirty="0">
                <a:solidFill>
                  <a:srgbClr val="000000"/>
                </a:solidFill>
                <a:uFillTx/>
                <a:latin typeface="Calibri" pitchFamily="34"/>
              </a:rPr>
              <a:t>Joachim Baltrusch </a:t>
            </a:r>
            <a:endParaRPr lang="de-DE" sz="2400" b="0" i="0" u="none" strike="noStrike" kern="1200" cap="none" spc="0" baseline="0" dirty="0">
              <a:solidFill>
                <a:srgbClr val="000000"/>
              </a:solidFill>
              <a:uFillTx/>
              <a:latin typeface="Calibri" pitchFamily="34"/>
            </a:endParaRPr>
          </a:p>
        </p:txBody>
      </p:sp>
    </p:spTree>
    <p:custDataLst>
      <p:tags r:id="rId1"/>
    </p:custData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48" dur="2000" fill="hold"/>
                                        <p:tgtEl>
                                          <p:spTgt spid="3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fik 4">
            <a:extLst>
              <a:ext uri="{FF2B5EF4-FFF2-40B4-BE49-F238E27FC236}">
                <a16:creationId xmlns:a16="http://schemas.microsoft.com/office/drawing/2014/main" id="{5ADD9FBE-F32C-48CE-AC02-505AE742D2E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382832" y="855558"/>
            <a:ext cx="2115272" cy="1482361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5" name="Textfeld 10">
            <a:extLst>
              <a:ext uri="{FF2B5EF4-FFF2-40B4-BE49-F238E27FC236}">
                <a16:creationId xmlns:a16="http://schemas.microsoft.com/office/drawing/2014/main" id="{50EFD031-B8CA-4A90-804D-E45DC326D214}"/>
              </a:ext>
            </a:extLst>
          </p:cNvPr>
          <p:cNvSpPr txBox="1"/>
          <p:nvPr/>
        </p:nvSpPr>
        <p:spPr>
          <a:xfrm>
            <a:off x="1381606" y="1447545"/>
            <a:ext cx="6702753" cy="1185263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19000"/>
              </a:lnSpc>
              <a:spcBef>
                <a:spcPts val="0"/>
              </a:spcBef>
              <a:spcAft>
                <a:spcPts val="60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2400" i="1" u="none" strike="noStrike" kern="1200" cap="none" spc="0" baseline="0" dirty="0">
                <a:solidFill>
                  <a:srgbClr val="000000"/>
                </a:solidFill>
                <a:uFillTx/>
                <a:latin typeface="Calibri" pitchFamily="34"/>
              </a:rPr>
              <a:t>sowie natürlich von allen gewählten Klassenpflegschaftsvertretern der Klassen 5 bis Q2 </a:t>
            </a:r>
          </a:p>
          <a:p>
            <a:pPr marL="0" marR="0" lvl="0" indent="0" algn="l" defTabSz="914400" rtl="0" fontAlgn="auto" hangingPunct="1">
              <a:lnSpc>
                <a:spcPct val="119000"/>
              </a:lnSpc>
              <a:spcBef>
                <a:spcPts val="0"/>
              </a:spcBef>
              <a:spcAft>
                <a:spcPts val="60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800" b="0" i="0" u="none" strike="noStrike" kern="1200" cap="none" spc="0" baseline="0" dirty="0">
                <a:solidFill>
                  <a:srgbClr val="000000"/>
                </a:solidFill>
                <a:uFillTx/>
                <a:latin typeface="Calibri" pitchFamily="34"/>
              </a:rPr>
              <a:t> </a:t>
            </a:r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39DCB13D-F564-4A14-A509-21258164F55D}"/>
              </a:ext>
            </a:extLst>
          </p:cNvPr>
          <p:cNvSpPr txBox="1"/>
          <p:nvPr/>
        </p:nvSpPr>
        <p:spPr>
          <a:xfrm>
            <a:off x="1306456" y="3052252"/>
            <a:ext cx="10342569" cy="94269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fontAlgn="auto" hangingPunct="1">
              <a:lnSpc>
                <a:spcPct val="119000"/>
              </a:lnSpc>
              <a:spcBef>
                <a:spcPts val="0"/>
              </a:spcBef>
              <a:spcAft>
                <a:spcPts val="60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2400" i="1" dirty="0">
                <a:solidFill>
                  <a:srgbClr val="000000"/>
                </a:solidFill>
                <a:latin typeface="Calibri" pitchFamily="34"/>
              </a:rPr>
              <a:t>W</a:t>
            </a:r>
            <a:r>
              <a:rPr lang="de-DE" sz="2400" i="1" u="none" strike="noStrike" kern="1200" cap="none" spc="0" baseline="0" dirty="0">
                <a:solidFill>
                  <a:srgbClr val="000000"/>
                </a:solidFill>
                <a:uFillTx/>
                <a:latin typeface="Calibri" pitchFamily="34"/>
              </a:rPr>
              <a:t>ir verstehen </a:t>
            </a:r>
            <a:r>
              <a:rPr lang="de-DE" sz="2400" i="1" dirty="0">
                <a:solidFill>
                  <a:srgbClr val="000000"/>
                </a:solidFill>
                <a:latin typeface="Calibri" pitchFamily="34"/>
              </a:rPr>
              <a:t>unsere Aufgabe darin,</a:t>
            </a:r>
            <a:r>
              <a:rPr lang="de-DE" sz="2400" i="1" u="none" strike="noStrike" kern="1200" cap="none" spc="0" baseline="0" dirty="0">
                <a:solidFill>
                  <a:srgbClr val="000000"/>
                </a:solidFill>
                <a:uFillTx/>
                <a:latin typeface="Calibri" pitchFamily="34"/>
              </a:rPr>
              <a:t> die Interessen aller Eltern und ihrer Kinder gegenüber der Schulleitung zu vertreten. </a:t>
            </a: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DC2347C2-1470-47D0-B705-8B75FC6EA3B1}"/>
              </a:ext>
            </a:extLst>
          </p:cNvPr>
          <p:cNvSpPr txBox="1"/>
          <p:nvPr/>
        </p:nvSpPr>
        <p:spPr>
          <a:xfrm>
            <a:off x="1381606" y="4414390"/>
            <a:ext cx="9972933" cy="138217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fontAlgn="auto" hangingPunct="1">
              <a:lnSpc>
                <a:spcPct val="119000"/>
              </a:lnSpc>
              <a:spcBef>
                <a:spcPts val="0"/>
              </a:spcBef>
              <a:spcAft>
                <a:spcPts val="60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2400" i="1" u="none" strike="noStrike" kern="1200" cap="none" spc="0" baseline="0" dirty="0">
                <a:solidFill>
                  <a:srgbClr val="000000"/>
                </a:solidFill>
                <a:uFillTx/>
                <a:latin typeface="Calibri" pitchFamily="34"/>
              </a:rPr>
              <a:t>In Zusammenarbeit mit den Klassenpflegschaftsvertretern holen wir uns Meinungsbilder aus der Elternschaft zu verschiedenen Themen und besprechen diese mit der Schulleitung. </a:t>
            </a:r>
            <a:endParaRPr lang="de-DE" sz="2400" i="0" u="none" strike="noStrike" kern="1200" cap="none" spc="0" baseline="0" dirty="0">
              <a:solidFill>
                <a:srgbClr val="000000"/>
              </a:solidFill>
              <a:uFillTx/>
              <a:latin typeface="Calibri" pitchFamily="34"/>
            </a:endParaRPr>
          </a:p>
        </p:txBody>
      </p:sp>
    </p:spTree>
    <p:custDataLst>
      <p:tags r:id="rId1"/>
    </p:custData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fik 6">
            <a:extLst>
              <a:ext uri="{FF2B5EF4-FFF2-40B4-BE49-F238E27FC236}">
                <a16:creationId xmlns:a16="http://schemas.microsoft.com/office/drawing/2014/main" id="{E1C92654-B0B8-4382-BC3F-2BEE2159D94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55537" y="657663"/>
            <a:ext cx="2115272" cy="1482361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5" name="Textfeld 12">
            <a:extLst>
              <a:ext uri="{FF2B5EF4-FFF2-40B4-BE49-F238E27FC236}">
                <a16:creationId xmlns:a16="http://schemas.microsoft.com/office/drawing/2014/main" id="{94C3D8A3-0D5F-4BA7-9876-17EA666B79B4}"/>
              </a:ext>
            </a:extLst>
          </p:cNvPr>
          <p:cNvSpPr txBox="1"/>
          <p:nvPr/>
        </p:nvSpPr>
        <p:spPr>
          <a:xfrm>
            <a:off x="1777006" y="1398843"/>
            <a:ext cx="6639026" cy="1185261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>
              <a:lnSpc>
                <a:spcPct val="119000"/>
              </a:lnSpc>
              <a:spcAft>
                <a:spcPts val="60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2400" i="1" dirty="0">
                <a:solidFill>
                  <a:srgbClr val="000000"/>
                </a:solidFill>
                <a:latin typeface="Calibri" pitchFamily="34"/>
              </a:rPr>
              <a:t>Wir freuen uns, dass Sie sich das KGH als nächste Schule für Ihr Kind vorstellen können. </a:t>
            </a:r>
          </a:p>
          <a:p>
            <a:pPr marL="0" marR="0" lvl="0" indent="0" algn="l" defTabSz="914400" rtl="0" fontAlgn="auto" hangingPunct="1">
              <a:lnSpc>
                <a:spcPct val="119000"/>
              </a:lnSpc>
              <a:spcBef>
                <a:spcPts val="0"/>
              </a:spcBef>
              <a:spcAft>
                <a:spcPts val="60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800" b="0" i="0" u="none" strike="noStrike" kern="1200" cap="none" spc="0" baseline="0" dirty="0">
                <a:solidFill>
                  <a:srgbClr val="000000"/>
                </a:solidFill>
                <a:uFillTx/>
                <a:latin typeface="Calibri" pitchFamily="34"/>
              </a:rPr>
              <a:t> 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28245926-666B-44F9-BA35-40F491E20947}"/>
              </a:ext>
            </a:extLst>
          </p:cNvPr>
          <p:cNvSpPr txBox="1"/>
          <p:nvPr/>
        </p:nvSpPr>
        <p:spPr>
          <a:xfrm>
            <a:off x="1777005" y="4960244"/>
            <a:ext cx="9544355" cy="110799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de-DE" sz="2400" i="1" u="none" kern="1200" spc="0" dirty="0">
                <a:solidFill>
                  <a:srgbClr val="000000"/>
                </a:solidFill>
                <a:uFillTx/>
                <a:latin typeface="Calibri" pitchFamily="34"/>
              </a:rPr>
              <a:t>und vielen weiteren Menschen, die alles dafür tun, damit sich Ihr Kind am KGH wohlfühlen wird.</a:t>
            </a:r>
          </a:p>
          <a:p>
            <a:endParaRPr lang="de-DE" dirty="0"/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F0445C99-6D76-406C-BD97-6F53598DD039}"/>
              </a:ext>
            </a:extLst>
          </p:cNvPr>
          <p:cNvSpPr txBox="1"/>
          <p:nvPr/>
        </p:nvSpPr>
        <p:spPr>
          <a:xfrm>
            <a:off x="1777005" y="2747677"/>
            <a:ext cx="745577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i="1" u="none" kern="1200" spc="0" dirty="0">
                <a:solidFill>
                  <a:srgbClr val="000000"/>
                </a:solidFill>
                <a:uFillTx/>
                <a:latin typeface="Calibri" pitchFamily="34"/>
              </a:rPr>
              <a:t>Ihre Kinder treffen hier auf ein hochmotiviertes Team von</a:t>
            </a:r>
            <a:endParaRPr lang="de-DE" sz="2400" dirty="0"/>
          </a:p>
        </p:txBody>
      </p:sp>
      <p:sp>
        <p:nvSpPr>
          <p:cNvPr id="7" name="Pfeil: nach rechts 6">
            <a:extLst>
              <a:ext uri="{FF2B5EF4-FFF2-40B4-BE49-F238E27FC236}">
                <a16:creationId xmlns:a16="http://schemas.microsoft.com/office/drawing/2014/main" id="{475C8C12-A55A-410D-98DE-41F6D29C2BC0}"/>
              </a:ext>
            </a:extLst>
          </p:cNvPr>
          <p:cNvSpPr/>
          <p:nvPr/>
        </p:nvSpPr>
        <p:spPr>
          <a:xfrm>
            <a:off x="1846555" y="3524435"/>
            <a:ext cx="683581" cy="1242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EEFF53B1-65F1-469F-8718-FFAA772811EC}"/>
              </a:ext>
            </a:extLst>
          </p:cNvPr>
          <p:cNvSpPr txBox="1"/>
          <p:nvPr/>
        </p:nvSpPr>
        <p:spPr>
          <a:xfrm>
            <a:off x="2718786" y="3401881"/>
            <a:ext cx="609452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sz="2000" i="1" u="none" kern="1200" spc="0" dirty="0">
                <a:solidFill>
                  <a:srgbClr val="000000"/>
                </a:solidFill>
                <a:uFillTx/>
                <a:latin typeface="Calibri" pitchFamily="34"/>
              </a:rPr>
              <a:t>über 70 Lehrern und Lehrerinnen</a:t>
            </a:r>
            <a:endParaRPr lang="de-DE" sz="2000" dirty="0"/>
          </a:p>
        </p:txBody>
      </p:sp>
      <p:sp>
        <p:nvSpPr>
          <p:cNvPr id="10" name="Pfeil: nach rechts 9">
            <a:extLst>
              <a:ext uri="{FF2B5EF4-FFF2-40B4-BE49-F238E27FC236}">
                <a16:creationId xmlns:a16="http://schemas.microsoft.com/office/drawing/2014/main" id="{D7F8BDDB-815C-4837-9263-418B67E07C61}"/>
              </a:ext>
            </a:extLst>
          </p:cNvPr>
          <p:cNvSpPr/>
          <p:nvPr/>
        </p:nvSpPr>
        <p:spPr>
          <a:xfrm>
            <a:off x="1846555" y="3963752"/>
            <a:ext cx="683581" cy="1242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" name="Textfeld 11">
            <a:extLst>
              <a:ext uri="{FF2B5EF4-FFF2-40B4-BE49-F238E27FC236}">
                <a16:creationId xmlns:a16="http://schemas.microsoft.com/office/drawing/2014/main" id="{4D587554-37CA-449D-990D-99BC9BAD11E7}"/>
              </a:ext>
            </a:extLst>
          </p:cNvPr>
          <p:cNvSpPr txBox="1"/>
          <p:nvPr/>
        </p:nvSpPr>
        <p:spPr>
          <a:xfrm>
            <a:off x="2718786" y="3826325"/>
            <a:ext cx="609452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sz="2000" i="1" u="none" kern="1200" spc="0" dirty="0">
                <a:solidFill>
                  <a:srgbClr val="000000"/>
                </a:solidFill>
                <a:uFillTx/>
                <a:latin typeface="Calibri" pitchFamily="34"/>
              </a:rPr>
              <a:t>Schulsozialarbeitern</a:t>
            </a:r>
            <a:r>
              <a:rPr lang="de-DE" sz="1800" i="1" u="none" kern="1200" spc="0" dirty="0">
                <a:solidFill>
                  <a:srgbClr val="000000"/>
                </a:solidFill>
                <a:uFillTx/>
                <a:latin typeface="Calibri" pitchFamily="34"/>
              </a:rPr>
              <a:t>, </a:t>
            </a:r>
            <a:endParaRPr lang="de-DE" dirty="0"/>
          </a:p>
        </p:txBody>
      </p:sp>
      <p:sp>
        <p:nvSpPr>
          <p:cNvPr id="13" name="Pfeil: nach rechts 12">
            <a:extLst>
              <a:ext uri="{FF2B5EF4-FFF2-40B4-BE49-F238E27FC236}">
                <a16:creationId xmlns:a16="http://schemas.microsoft.com/office/drawing/2014/main" id="{0CC5F55E-5F0C-4511-B405-2ED92C8F5400}"/>
              </a:ext>
            </a:extLst>
          </p:cNvPr>
          <p:cNvSpPr/>
          <p:nvPr/>
        </p:nvSpPr>
        <p:spPr>
          <a:xfrm>
            <a:off x="1846555" y="4403069"/>
            <a:ext cx="683581" cy="1242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5" name="Textfeld 14">
            <a:extLst>
              <a:ext uri="{FF2B5EF4-FFF2-40B4-BE49-F238E27FC236}">
                <a16:creationId xmlns:a16="http://schemas.microsoft.com/office/drawing/2014/main" id="{83A35E4D-E5BF-4E0E-A2A7-8F1BAB8AA356}"/>
              </a:ext>
            </a:extLst>
          </p:cNvPr>
          <p:cNvSpPr txBox="1"/>
          <p:nvPr/>
        </p:nvSpPr>
        <p:spPr>
          <a:xfrm>
            <a:off x="2718786" y="4240918"/>
            <a:ext cx="609452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sz="2000" i="1" u="none" kern="1200" spc="0" dirty="0">
                <a:solidFill>
                  <a:srgbClr val="000000"/>
                </a:solidFill>
                <a:uFillTx/>
                <a:latin typeface="Calibri" pitchFamily="34"/>
              </a:rPr>
              <a:t>Mitarbeitern des flexiblen Ganztages</a:t>
            </a:r>
            <a:endParaRPr lang="de-DE" sz="2000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7" grpId="0" animBg="1"/>
      <p:bldP spid="9" grpId="0"/>
      <p:bldP spid="10" grpId="0" animBg="1"/>
      <p:bldP spid="12" grpId="0"/>
      <p:bldP spid="13" grpId="0" animBg="1"/>
      <p:bldP spid="1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fik 4">
            <a:extLst>
              <a:ext uri="{FF2B5EF4-FFF2-40B4-BE49-F238E27FC236}">
                <a16:creationId xmlns:a16="http://schemas.microsoft.com/office/drawing/2014/main" id="{14D5CF55-7B69-464E-94C4-7322BDA10E9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55537" y="657663"/>
            <a:ext cx="2115272" cy="1482361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3" name="Textfeld 6">
            <a:extLst>
              <a:ext uri="{FF2B5EF4-FFF2-40B4-BE49-F238E27FC236}">
                <a16:creationId xmlns:a16="http://schemas.microsoft.com/office/drawing/2014/main" id="{A58D13D4-821D-4594-9927-66F8118080D4}"/>
              </a:ext>
            </a:extLst>
          </p:cNvPr>
          <p:cNvSpPr txBox="1"/>
          <p:nvPr/>
        </p:nvSpPr>
        <p:spPr>
          <a:xfrm>
            <a:off x="352856" y="2532025"/>
            <a:ext cx="10918210" cy="3668312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19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2400" i="1" u="none" strike="noStrike" kern="1200" cap="none" spc="0" baseline="0" dirty="0">
                <a:solidFill>
                  <a:srgbClr val="000000"/>
                </a:solidFill>
                <a:uFillTx/>
                <a:latin typeface="Calibri" pitchFamily="34"/>
              </a:rPr>
              <a:t>Viele Dinge waren in den letzten 3 Jahren im Umbruch. Besonders bei der Rückkehr zum G9 mussten viele Entscheidungen am KGH zusammen mit der</a:t>
            </a:r>
            <a:r>
              <a:rPr lang="de-DE" sz="2400" i="1" u="none" strike="noStrike" kern="1200" cap="none" spc="0" dirty="0">
                <a:solidFill>
                  <a:srgbClr val="000000"/>
                </a:solidFill>
                <a:uFillTx/>
                <a:latin typeface="Calibri" pitchFamily="34"/>
              </a:rPr>
              <a:t> Schulleitung, den Schülern und Lehrern </a:t>
            </a:r>
            <a:r>
              <a:rPr lang="de-DE" sz="2400" i="1" u="none" strike="noStrike" kern="1200" cap="none" spc="0" baseline="0" dirty="0">
                <a:solidFill>
                  <a:srgbClr val="000000"/>
                </a:solidFill>
                <a:uFillTx/>
                <a:latin typeface="Calibri" pitchFamily="34"/>
              </a:rPr>
              <a:t>herbeigeführt werden. </a:t>
            </a:r>
          </a:p>
          <a:p>
            <a:endParaRPr lang="de-DE" sz="2400" b="1" dirty="0">
              <a:solidFill>
                <a:srgbClr val="000000"/>
              </a:solidFill>
              <a:latin typeface="Calibri" pitchFamily="34"/>
            </a:endParaRPr>
          </a:p>
          <a:p>
            <a:r>
              <a:rPr lang="de-DE" sz="2400" i="1" dirty="0">
                <a:solidFill>
                  <a:srgbClr val="000000"/>
                </a:solidFill>
                <a:latin typeface="Calibri" pitchFamily="34"/>
              </a:rPr>
              <a:t>Viele Entscheidungen müssen in der Schulkonferenz beschlossen werden. Die Schulkonferenz ist das höchste Gremium, in dem Eltern, Schüler und Lehrer gemeinsam die Weichen für die Zukunft stellen.</a:t>
            </a:r>
          </a:p>
          <a:p>
            <a:endParaRPr lang="de-DE" sz="2400" b="1" dirty="0">
              <a:solidFill>
                <a:srgbClr val="000000"/>
              </a:solidFill>
              <a:latin typeface="Calibri" pitchFamily="34"/>
            </a:endParaRPr>
          </a:p>
          <a:p>
            <a:pPr marL="0" marR="0" lvl="0" indent="0" algn="l" defTabSz="914400" rtl="0" fontAlgn="auto" hangingPunct="1">
              <a:lnSpc>
                <a:spcPct val="119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2400" b="1" kern="0" dirty="0">
                <a:solidFill>
                  <a:srgbClr val="000000"/>
                </a:solidFill>
                <a:latin typeface="Calibri" pitchFamily="34"/>
              </a:rPr>
              <a:t> </a:t>
            </a:r>
            <a:endParaRPr lang="de-DE" sz="2400" b="1" i="0" u="none" strike="noStrike" kern="1200" cap="none" spc="0" baseline="0" dirty="0">
              <a:solidFill>
                <a:srgbClr val="000000"/>
              </a:solidFill>
              <a:uFillTx/>
              <a:latin typeface="Calibri" pitchFamily="34"/>
            </a:endParaRPr>
          </a:p>
        </p:txBody>
      </p:sp>
      <p:sp>
        <p:nvSpPr>
          <p:cNvPr id="5" name="Textfeld 8">
            <a:extLst>
              <a:ext uri="{FF2B5EF4-FFF2-40B4-BE49-F238E27FC236}">
                <a16:creationId xmlns:a16="http://schemas.microsoft.com/office/drawing/2014/main" id="{A63BADF9-B773-4B9A-8C7F-F3E9CDC82298}"/>
              </a:ext>
            </a:extLst>
          </p:cNvPr>
          <p:cNvSpPr txBox="1"/>
          <p:nvPr/>
        </p:nvSpPr>
        <p:spPr>
          <a:xfrm>
            <a:off x="2620368" y="1494431"/>
            <a:ext cx="5677463" cy="523219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2800" b="1" i="1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Warum wir uns engagieren: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fik 4">
            <a:extLst>
              <a:ext uri="{FF2B5EF4-FFF2-40B4-BE49-F238E27FC236}">
                <a16:creationId xmlns:a16="http://schemas.microsoft.com/office/drawing/2014/main" id="{7A7E5ECA-880A-4EC6-B133-C48ABC756C7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55537" y="657663"/>
            <a:ext cx="2115272" cy="1482361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4" name="Textfeld 8">
            <a:extLst>
              <a:ext uri="{FF2B5EF4-FFF2-40B4-BE49-F238E27FC236}">
                <a16:creationId xmlns:a16="http://schemas.microsoft.com/office/drawing/2014/main" id="{90731E30-EC78-4A51-B74F-800A0833E8E8}"/>
              </a:ext>
            </a:extLst>
          </p:cNvPr>
          <p:cNvSpPr txBox="1"/>
          <p:nvPr/>
        </p:nvSpPr>
        <p:spPr>
          <a:xfrm>
            <a:off x="721191" y="1327654"/>
            <a:ext cx="8506712" cy="229358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19000"/>
              </a:lnSpc>
              <a:spcBef>
                <a:spcPts val="0"/>
              </a:spcBef>
              <a:spcAft>
                <a:spcPts val="60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800" b="0" i="0" u="none" strike="noStrike" kern="1200" cap="none" spc="0" baseline="0" dirty="0">
                <a:solidFill>
                  <a:srgbClr val="000000"/>
                </a:solidFill>
                <a:uFillTx/>
                <a:latin typeface="Calibri" pitchFamily="34"/>
              </a:rPr>
              <a:t> </a:t>
            </a:r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937E31E1-E8A9-421E-BD7A-F7504BEE1D8A}"/>
              </a:ext>
            </a:extLst>
          </p:cNvPr>
          <p:cNvSpPr txBox="1"/>
          <p:nvPr/>
        </p:nvSpPr>
        <p:spPr>
          <a:xfrm>
            <a:off x="905522" y="2467071"/>
            <a:ext cx="10173809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sz="2400" i="1" dirty="0">
                <a:solidFill>
                  <a:srgbClr val="000000"/>
                </a:solidFill>
                <a:latin typeface="Calibri" pitchFamily="34"/>
              </a:rPr>
              <a:t>Als Schulpflegschaft stehen wir sehr regelmäßig im Austausch mit der Landeselternschaft der Gymnasien in NRW und tragen die Informationen über die Klassenpflegschaftsvertreter an die Eltern weiter.</a:t>
            </a:r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481596C6-A1B1-4B64-8987-3BA7DEB7CECE}"/>
              </a:ext>
            </a:extLst>
          </p:cNvPr>
          <p:cNvSpPr txBox="1"/>
          <p:nvPr/>
        </p:nvSpPr>
        <p:spPr>
          <a:xfrm>
            <a:off x="980981" y="4261282"/>
            <a:ext cx="1002289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i="1" dirty="0"/>
              <a:t>Einen Einblick in die Arbeit der Landeselternschaft können Sie hier bekommen:</a:t>
            </a:r>
          </a:p>
          <a:p>
            <a:endParaRPr lang="de-DE" sz="2400" i="1" dirty="0"/>
          </a:p>
          <a:p>
            <a:pPr algn="ctr"/>
            <a:r>
              <a:rPr lang="de-DE" sz="2400" i="1" dirty="0"/>
              <a:t>https://www.le-gymnasien-nrw.de/index.php?id=88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fik 2">
            <a:extLst>
              <a:ext uri="{FF2B5EF4-FFF2-40B4-BE49-F238E27FC236}">
                <a16:creationId xmlns:a16="http://schemas.microsoft.com/office/drawing/2014/main" id="{C1B67116-2FC2-4974-91B3-0946C4D6F12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55537" y="657663"/>
            <a:ext cx="2115272" cy="1482361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3" name="Textfeld 4">
            <a:extLst>
              <a:ext uri="{FF2B5EF4-FFF2-40B4-BE49-F238E27FC236}">
                <a16:creationId xmlns:a16="http://schemas.microsoft.com/office/drawing/2014/main" id="{27C18297-FE2C-4500-88AD-D745FAE03F9D}"/>
              </a:ext>
            </a:extLst>
          </p:cNvPr>
          <p:cNvSpPr txBox="1"/>
          <p:nvPr/>
        </p:nvSpPr>
        <p:spPr>
          <a:xfrm>
            <a:off x="305373" y="993157"/>
            <a:ext cx="7187248" cy="668837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ctr" defTabSz="914400" rtl="0" fontAlgn="auto" hangingPunct="1">
              <a:lnSpc>
                <a:spcPct val="119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2400" b="1" i="0" u="none" strike="noStrike" kern="1200" cap="none" spc="0" baseline="0">
                <a:solidFill>
                  <a:srgbClr val="000000"/>
                </a:solidFill>
                <a:uFillTx/>
                <a:latin typeface="Calibri" pitchFamily="34"/>
              </a:rPr>
              <a:t>Wie Sie sich am KGH engagieren können...</a:t>
            </a:r>
            <a:endParaRPr lang="de-DE" sz="2400" b="0" i="0" u="none" strike="noStrike" kern="1200" cap="none" spc="0" baseline="0">
              <a:solidFill>
                <a:srgbClr val="000000"/>
              </a:solidFill>
              <a:uFillTx/>
              <a:latin typeface="Calibri" pitchFamily="34"/>
            </a:endParaRPr>
          </a:p>
          <a:p>
            <a:pPr marL="0" marR="0" lvl="0" indent="0" algn="l" defTabSz="914400" rtl="0" fontAlgn="auto" hangingPunct="1">
              <a:lnSpc>
                <a:spcPct val="119000"/>
              </a:lnSpc>
              <a:spcBef>
                <a:spcPts val="0"/>
              </a:spcBef>
              <a:spcAft>
                <a:spcPts val="60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800" b="0" i="0" u="none" strike="noStrike" kern="1200" cap="none" spc="0" baseline="0">
                <a:solidFill>
                  <a:srgbClr val="000000"/>
                </a:solidFill>
                <a:uFillTx/>
                <a:latin typeface="Calibri" pitchFamily="34"/>
              </a:rPr>
              <a:t> </a:t>
            </a:r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708BFBDB-4B9A-47D4-8404-1CE59496259D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1644557" y="1912275"/>
            <a:ext cx="7123111" cy="4435470"/>
          </a:xfrm>
          <a:prstGeom prst="rect">
            <a:avLst/>
          </a:prstGeom>
          <a:noFill/>
          <a:ln cap="flat">
            <a:noFill/>
          </a:ln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fik 2">
            <a:extLst>
              <a:ext uri="{FF2B5EF4-FFF2-40B4-BE49-F238E27FC236}">
                <a16:creationId xmlns:a16="http://schemas.microsoft.com/office/drawing/2014/main" id="{402A04C1-7108-4D6F-8612-2C8874AD323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55537" y="657663"/>
            <a:ext cx="2115272" cy="1482361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3" name="Textfeld 3">
            <a:extLst>
              <a:ext uri="{FF2B5EF4-FFF2-40B4-BE49-F238E27FC236}">
                <a16:creationId xmlns:a16="http://schemas.microsoft.com/office/drawing/2014/main" id="{2C1EF384-66FA-4EAA-98F4-E757C24B7AFD}"/>
              </a:ext>
            </a:extLst>
          </p:cNvPr>
          <p:cNvSpPr txBox="1"/>
          <p:nvPr/>
        </p:nvSpPr>
        <p:spPr>
          <a:xfrm>
            <a:off x="4210272" y="4282153"/>
            <a:ext cx="6202905" cy="64633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3600" b="1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Vielen Dank für Ihr Interesse. </a:t>
            </a:r>
          </a:p>
        </p:txBody>
      </p:sp>
      <p:sp>
        <p:nvSpPr>
          <p:cNvPr id="4" name="Textfeld 4">
            <a:extLst>
              <a:ext uri="{FF2B5EF4-FFF2-40B4-BE49-F238E27FC236}">
                <a16:creationId xmlns:a16="http://schemas.microsoft.com/office/drawing/2014/main" id="{46CAB33D-607C-4358-A00B-19C344051B15}"/>
              </a:ext>
            </a:extLst>
          </p:cNvPr>
          <p:cNvSpPr txBox="1"/>
          <p:nvPr/>
        </p:nvSpPr>
        <p:spPr>
          <a:xfrm>
            <a:off x="934873" y="1869746"/>
            <a:ext cx="8925632" cy="1323439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2400" b="1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Für weitere Fragen erreichen Sie uns unter der Mailadresse: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DE" sz="2400" b="0" i="0" u="none" strike="noStrike" kern="1200" cap="none" spc="0" baseline="0" dirty="0">
              <a:solidFill>
                <a:srgbClr val="000000"/>
              </a:solidFill>
              <a:uFillTx/>
              <a:latin typeface="Calibri"/>
            </a:endParaRP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2400" b="1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                          </a:t>
            </a:r>
            <a:r>
              <a:rPr lang="de-DE" sz="3200" b="1" dirty="0">
                <a:solidFill>
                  <a:srgbClr val="FF0000"/>
                </a:solidFill>
                <a:latin typeface="Calibri"/>
              </a:rPr>
              <a:t>s</a:t>
            </a:r>
            <a:r>
              <a:rPr lang="de-DE" sz="3200" b="1" i="0" u="none" strike="noStrike" kern="1200" cap="none" spc="0" baseline="0" dirty="0">
                <a:solidFill>
                  <a:srgbClr val="FF0000"/>
                </a:solidFill>
                <a:uFillTx/>
                <a:latin typeface="Calibri"/>
              </a:rPr>
              <a:t>chulpflegschaft-kgh@magenta.de</a:t>
            </a:r>
            <a:endParaRPr lang="de-DE" sz="2400" b="1" i="0" u="none" strike="noStrike" kern="1200" cap="none" spc="0" baseline="0" dirty="0">
              <a:solidFill>
                <a:srgbClr val="FF0000"/>
              </a:solidFill>
              <a:uFillTx/>
              <a:latin typeface="Calibri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4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>
                                      <p:cBhvr>
                                        <p:cTn id="10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11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2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3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4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7|1.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6|0.8|0.8"/>
</p:tagLst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331</Words>
  <Application>Microsoft Office PowerPoint</Application>
  <PresentationFormat>Breitbild</PresentationFormat>
  <Paragraphs>38</Paragraphs>
  <Slides>8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</vt:lpstr>
      <vt:lpstr>Herzlich Willkommen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Herzlich Willkommen</dc:title>
  <dc:creator>Detlef Voßhans</dc:creator>
  <cp:lastModifiedBy>Detlef Voßhans</cp:lastModifiedBy>
  <cp:revision>18</cp:revision>
  <dcterms:created xsi:type="dcterms:W3CDTF">2020-11-03T13:51:15Z</dcterms:created>
  <dcterms:modified xsi:type="dcterms:W3CDTF">2020-11-05T19:13:50Z</dcterms:modified>
</cp:coreProperties>
</file>