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4"/>
  </p:sldMasterIdLst>
  <p:sldIdLst>
    <p:sldId id="256" r:id="rId5"/>
    <p:sldId id="258" r:id="rId6"/>
    <p:sldId id="257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92BCAE-F4CB-4C7C-9F79-66ADC27FACDC}" v="7" dt="2020-11-04T18:50:39.521"/>
    <p1510:client id="{198C95E7-27D0-4B5C-A525-7D1BEACE6A8C}" v="49" dt="2020-11-04T19:40:56.339"/>
    <p1510:client id="{5EB109A3-1B2D-4056-98C1-BF02A7AA42C9}" v="8" dt="2020-11-04T18:09:06.139"/>
    <p1510:client id="{AB1136EF-EA16-482A-8870-842358B115F3}" v="2" dt="2020-11-04T18:48:12.696"/>
    <p1510:client id="{E7E1E43E-5616-4334-820B-2C5A32A2F57C}" v="5" dt="2020-11-22T15:46:24.1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s Rothe" userId="S::ro@kghalle.de::6a8d3f57-85fc-44df-8f97-de46becb8fbe" providerId="AD" clId="Web-{E7E1E43E-5616-4334-820B-2C5A32A2F57C}"/>
    <pc:docChg chg="modSld">
      <pc:chgData name="Lars Rothe" userId="S::ro@kghalle.de::6a8d3f57-85fc-44df-8f97-de46becb8fbe" providerId="AD" clId="Web-{E7E1E43E-5616-4334-820B-2C5A32A2F57C}" dt="2020-11-22T15:46:23.292" v="3" actId="20577"/>
      <pc:docMkLst>
        <pc:docMk/>
      </pc:docMkLst>
      <pc:sldChg chg="delSp">
        <pc:chgData name="Lars Rothe" userId="S::ro@kghalle.de::6a8d3f57-85fc-44df-8f97-de46becb8fbe" providerId="AD" clId="Web-{E7E1E43E-5616-4334-820B-2C5A32A2F57C}" dt="2020-11-22T15:45:22.541" v="0"/>
        <pc:sldMkLst>
          <pc:docMk/>
          <pc:sldMk cId="3562460736" sldId="256"/>
        </pc:sldMkLst>
        <pc:spChg chg="del">
          <ac:chgData name="Lars Rothe" userId="S::ro@kghalle.de::6a8d3f57-85fc-44df-8f97-de46becb8fbe" providerId="AD" clId="Web-{E7E1E43E-5616-4334-820B-2C5A32A2F57C}" dt="2020-11-22T15:45:22.541" v="0"/>
          <ac:spMkLst>
            <pc:docMk/>
            <pc:sldMk cId="3562460736" sldId="256"/>
            <ac:spMk id="3" creationId="{356376BE-DA88-48AC-9009-FF4639589AFA}"/>
          </ac:spMkLst>
        </pc:spChg>
      </pc:sldChg>
      <pc:sldChg chg="modSp">
        <pc:chgData name="Lars Rothe" userId="S::ro@kghalle.de::6a8d3f57-85fc-44df-8f97-de46becb8fbe" providerId="AD" clId="Web-{E7E1E43E-5616-4334-820B-2C5A32A2F57C}" dt="2020-11-22T15:46:19.276" v="1" actId="20577"/>
        <pc:sldMkLst>
          <pc:docMk/>
          <pc:sldMk cId="1895730337" sldId="261"/>
        </pc:sldMkLst>
        <pc:spChg chg="mod">
          <ac:chgData name="Lars Rothe" userId="S::ro@kghalle.de::6a8d3f57-85fc-44df-8f97-de46becb8fbe" providerId="AD" clId="Web-{E7E1E43E-5616-4334-820B-2C5A32A2F57C}" dt="2020-11-22T15:46:19.276" v="1" actId="20577"/>
          <ac:spMkLst>
            <pc:docMk/>
            <pc:sldMk cId="1895730337" sldId="261"/>
            <ac:spMk id="2" creationId="{68713D8B-DF3D-47FF-AF66-2850BCACB2D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99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93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66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5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94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19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11/22/2020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26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11/22/2020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2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11/22/2020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4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4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47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3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40" r:id="rId5"/>
    <p:sldLayoutId id="2147483745" r:id="rId6"/>
    <p:sldLayoutId id="2147483741" r:id="rId7"/>
    <p:sldLayoutId id="2147483742" r:id="rId8"/>
    <p:sldLayoutId id="2147483743" r:id="rId9"/>
    <p:sldLayoutId id="2147483744" r:id="rId10"/>
    <p:sldLayoutId id="214748374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0">
            <a:extLst>
              <a:ext uri="{FF2B5EF4-FFF2-40B4-BE49-F238E27FC236}">
                <a16:creationId xmlns:a16="http://schemas.microsoft.com/office/drawing/2014/main" id="{30103171-0BA0-4AF0-AF05-04AFA1A4A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6A5FEDB4-32D9-4A03-B13F-8FEBC88FC9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67" r="32279" b="-1"/>
          <a:stretch/>
        </p:blipFill>
        <p:spPr>
          <a:xfrm>
            <a:off x="20" y="10"/>
            <a:ext cx="4762480" cy="6857989"/>
          </a:xfrm>
          <a:prstGeom prst="rect">
            <a:avLst/>
          </a:prstGeom>
        </p:spPr>
      </p:pic>
      <p:sp>
        <p:nvSpPr>
          <p:cNvPr id="38" name="Rectangle 32">
            <a:extLst>
              <a:ext uri="{FF2B5EF4-FFF2-40B4-BE49-F238E27FC236}">
                <a16:creationId xmlns:a16="http://schemas.microsoft.com/office/drawing/2014/main" id="{E128B901-D4EA-4C4D-A150-23D2A6DEC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9459" y="1"/>
            <a:ext cx="7482541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34">
            <a:extLst>
              <a:ext uri="{FF2B5EF4-FFF2-40B4-BE49-F238E27FC236}">
                <a16:creationId xmlns:a16="http://schemas.microsoft.com/office/drawing/2014/main" id="{A760B08A-B322-4C79-AB6D-7E4246352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685800"/>
            <a:ext cx="6099101" cy="5486400"/>
          </a:xfrm>
          <a:prstGeom prst="rect">
            <a:avLst/>
          </a:prstGeom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959D73-7453-4503-B889-5FDBEB5CC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371599"/>
            <a:ext cx="4762500" cy="2360429"/>
          </a:xfrm>
        </p:spPr>
        <p:txBody>
          <a:bodyPr>
            <a:normAutofit/>
          </a:bodyPr>
          <a:lstStyle/>
          <a:p>
            <a:r>
              <a:rPr lang="de-DE" sz="2000">
                <a:latin typeface="Avenir Next LT Pro"/>
              </a:rPr>
              <a:t>Die SchülerVertretung am KGH</a:t>
            </a:r>
          </a:p>
        </p:txBody>
      </p:sp>
    </p:spTree>
    <p:extLst>
      <p:ext uri="{BB962C8B-B14F-4D97-AF65-F5344CB8AC3E}">
        <p14:creationId xmlns:p14="http://schemas.microsoft.com/office/powerpoint/2010/main" val="3562460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BB8F75B-C884-4D2B-AE54-13C07B581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656044-59A3-40D4-B7AD-A704FE1D5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177" y="568842"/>
            <a:ext cx="4024746" cy="5709684"/>
          </a:xfrm>
        </p:spPr>
        <p:txBody>
          <a:bodyPr anchor="ctr">
            <a:normAutofit/>
          </a:bodyPr>
          <a:lstStyle/>
          <a:p>
            <a:pPr algn="ctr"/>
            <a:r>
              <a:rPr lang="de-DE" sz="2400" dirty="0">
                <a:latin typeface="Avenir Next LT Pro"/>
              </a:rPr>
              <a:t>Zusammensetzung der SV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8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88F952-2F7B-4565-AD11-19EE54B5C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68842"/>
            <a:ext cx="5426846" cy="5709684"/>
          </a:xfrm>
        </p:spPr>
        <p:txBody>
          <a:bodyPr anchor="ctr">
            <a:normAutofit/>
          </a:bodyPr>
          <a:lstStyle/>
          <a:p>
            <a:endParaRPr lang="de-DE" sz="1900">
              <a:latin typeface="Avenir Next LT Pro" panose="020B0504020202020204" pitchFamily="34" charset="0"/>
            </a:endParaRPr>
          </a:p>
          <a:p>
            <a:endParaRPr lang="de-DE" sz="1900">
              <a:latin typeface="Avenir Next LT Pro" panose="020B0504020202020204" pitchFamily="34" charset="0"/>
            </a:endParaRPr>
          </a:p>
          <a:p>
            <a:r>
              <a:rPr lang="de-DE" sz="1900" dirty="0">
                <a:latin typeface="Avenir Next LT Pro"/>
              </a:rPr>
              <a:t>Klasse 5 und 6: zwei Vertreter </a:t>
            </a:r>
          </a:p>
          <a:p>
            <a:r>
              <a:rPr lang="de-DE" sz="1900" dirty="0">
                <a:latin typeface="Avenir Next LT Pro"/>
              </a:rPr>
              <a:t>Klasse 7, 8 und 9: drei Vertreter </a:t>
            </a:r>
            <a:endParaRPr lang="de-DE" sz="1900" dirty="0">
              <a:latin typeface="Avenir Next LT Pro" panose="020B0504020202020204" pitchFamily="34" charset="0"/>
            </a:endParaRPr>
          </a:p>
          <a:p>
            <a:r>
              <a:rPr lang="de-DE" sz="1900" dirty="0">
                <a:latin typeface="Avenir Next LT Pro"/>
              </a:rPr>
              <a:t>Oberstufe (EF, Q1, Q2): drei Vertreter </a:t>
            </a:r>
            <a:endParaRPr lang="de-DE" sz="1900" dirty="0">
              <a:latin typeface="Avenir Next LT Pro" panose="020B0504020202020204" pitchFamily="34" charset="0"/>
            </a:endParaRPr>
          </a:p>
          <a:p>
            <a:r>
              <a:rPr lang="de-DE" sz="1900" dirty="0" err="1">
                <a:latin typeface="Avenir Next LT Pro"/>
              </a:rPr>
              <a:t>SchülersprecherIn</a:t>
            </a:r>
            <a:r>
              <a:rPr lang="de-DE" sz="1900" dirty="0">
                <a:latin typeface="Avenir Next LT Pro"/>
              </a:rPr>
              <a:t> und </a:t>
            </a:r>
            <a:r>
              <a:rPr lang="de-DE" sz="1900" dirty="0" err="1">
                <a:latin typeface="Avenir Next LT Pro"/>
              </a:rPr>
              <a:t>StellvertreterIn</a:t>
            </a:r>
            <a:r>
              <a:rPr lang="de-DE" sz="1900" dirty="0">
                <a:latin typeface="Avenir Next LT Pro"/>
              </a:rPr>
              <a:t>  (unabhängig von der Stufe)</a:t>
            </a:r>
          </a:p>
          <a:p>
            <a:r>
              <a:rPr lang="de-DE" sz="1900" dirty="0">
                <a:latin typeface="Avenir Next LT Pro"/>
              </a:rPr>
              <a:t>Zwei SV-Lehrer </a:t>
            </a:r>
            <a:endParaRPr lang="de-DE" sz="1900" dirty="0">
              <a:latin typeface="Avenir Next LT Pro" panose="020B05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900" dirty="0">
                <a:latin typeface="Avenir Next LT Pro"/>
              </a:rPr>
              <a:t>Gesamt: 10 Schüler + zwei Lehrer </a:t>
            </a:r>
            <a:endParaRPr lang="de-DE" sz="1900" dirty="0">
              <a:latin typeface="Avenir Next LT Pro" panose="020B0504020202020204" pitchFamily="34" charset="0"/>
            </a:endParaRPr>
          </a:p>
          <a:p>
            <a:r>
              <a:rPr lang="de-DE" sz="1900" dirty="0">
                <a:latin typeface="Avenir Next LT Pro"/>
              </a:rPr>
              <a:t>Wahlen: am Anfang jedes Schuljahres von den Klassen- und </a:t>
            </a:r>
            <a:r>
              <a:rPr lang="de-DE" sz="1900" dirty="0" err="1">
                <a:latin typeface="Avenir Next LT Pro"/>
              </a:rPr>
              <a:t>StufensprecherInnen</a:t>
            </a:r>
            <a:r>
              <a:rPr lang="de-DE" sz="1900" dirty="0">
                <a:latin typeface="Avenir Next LT Pro"/>
              </a:rPr>
              <a:t> sowie deren StellvertreterInnen (Schülerrat) auf dem SV-Seminar </a:t>
            </a:r>
            <a:endParaRPr lang="de-DE" sz="19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de-DE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804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1">
            <a:extLst>
              <a:ext uri="{FF2B5EF4-FFF2-40B4-BE49-F238E27FC236}">
                <a16:creationId xmlns:a16="http://schemas.microsoft.com/office/drawing/2014/main" id="{5C226434-0FE5-4E43-9866-8A0D093DE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3">
            <a:extLst>
              <a:ext uri="{FF2B5EF4-FFF2-40B4-BE49-F238E27FC236}">
                <a16:creationId xmlns:a16="http://schemas.microsoft.com/office/drawing/2014/main" id="{7A94DEED-5E0F-4E41-A445-58C14864C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0" y="1371600"/>
            <a:ext cx="3390900" cy="41148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1C1752E-B298-477B-99C7-557A9C4E0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526" y="1695893"/>
            <a:ext cx="2732567" cy="3487480"/>
          </a:xfrm>
        </p:spPr>
        <p:txBody>
          <a:bodyPr anchor="ctr">
            <a:normAutofit/>
          </a:bodyPr>
          <a:lstStyle/>
          <a:p>
            <a:pPr algn="ctr"/>
            <a:r>
              <a:rPr lang="de-DE" sz="2400">
                <a:solidFill>
                  <a:schemeClr val="bg1"/>
                </a:solidFill>
                <a:latin typeface="Avenir Next LT Pro" panose="020B0504020202020204" pitchFamily="34" charset="0"/>
              </a:rPr>
              <a:t>Was macht die SV?</a:t>
            </a:r>
          </a:p>
        </p:txBody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685800"/>
            <a:ext cx="4724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E6234687-D642-459B-A067-0E74774B1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0140" y="1079206"/>
            <a:ext cx="3939363" cy="4774017"/>
          </a:xfrm>
        </p:spPr>
        <p:txBody>
          <a:bodyPr anchor="ctr">
            <a:normAutofit fontScale="92500" lnSpcReduction="10000"/>
          </a:bodyPr>
          <a:lstStyle/>
          <a:p>
            <a:r>
              <a:rPr lang="de-DE" sz="2000" dirty="0">
                <a:latin typeface="Avenir Next LT Pro"/>
              </a:rPr>
              <a:t>Vertretung der Interessen und Rechte der SchülerInnen</a:t>
            </a:r>
          </a:p>
          <a:p>
            <a:r>
              <a:rPr lang="de-DE" sz="2000" dirty="0">
                <a:latin typeface="Avenir Next LT Pro"/>
              </a:rPr>
              <a:t>Aktive Mitwirkung in vielen Bereichen zur Gestaltung des schulischen Lebens</a:t>
            </a:r>
          </a:p>
          <a:p>
            <a:r>
              <a:rPr lang="de-DE" sz="2000" dirty="0">
                <a:latin typeface="Avenir Next LT Pro"/>
              </a:rPr>
              <a:t>SV–Mitglieder sind Ansprechpartner für alle SchülerInnen der Schule bezüglich ihrer Wünsche, Anregungen und Vorschläge </a:t>
            </a:r>
            <a:endParaRPr lang="de-DE" sz="2000" dirty="0">
              <a:latin typeface="Avenir Next LT Pro" panose="020B05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>
                <a:latin typeface="Avenir Next LT Pro"/>
              </a:rPr>
              <a:t>In Zusammenarbeit mit der Schulleitung wird versucht, diese auch in die Tat umzusetzen</a:t>
            </a:r>
          </a:p>
          <a:p>
            <a:r>
              <a:rPr lang="de-DE" sz="1400" dirty="0">
                <a:latin typeface="Avenir Next LT Pro"/>
              </a:rPr>
              <a:t>Über die aktuelle Arbeit der SV berichten wir an unserem SV-Brett (vor der Cafeteria)</a:t>
            </a:r>
          </a:p>
          <a:p>
            <a:endParaRPr lang="de-DE" sz="200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064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BB8F75B-C884-4D2B-AE54-13C07B581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272961-48A3-43E5-8E5F-EAF89D809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177" y="568842"/>
            <a:ext cx="3880229" cy="5709684"/>
          </a:xfrm>
        </p:spPr>
        <p:txBody>
          <a:bodyPr anchor="ctr">
            <a:normAutofit/>
          </a:bodyPr>
          <a:lstStyle/>
          <a:p>
            <a:pPr algn="ctr"/>
            <a:r>
              <a:rPr lang="de-DE" sz="2400">
                <a:latin typeface="Avenir Next LT Pro"/>
              </a:rPr>
              <a:t>Was für eine rolle haben die SV-Lehrer?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8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3BF8A7-01A9-4D03-9D15-CDB186C3F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68842"/>
            <a:ext cx="5426846" cy="5709684"/>
          </a:xfrm>
        </p:spPr>
        <p:txBody>
          <a:bodyPr anchor="ctr">
            <a:normAutofit/>
          </a:bodyPr>
          <a:lstStyle/>
          <a:p>
            <a:r>
              <a:rPr lang="de-DE" sz="2000">
                <a:latin typeface="Avenir Next LT Pro" panose="020B0504020202020204" pitchFamily="34" charset="0"/>
              </a:rPr>
              <a:t>Unterstützende und beratende Funktion der SV bei Fragen und der Finalisierung neuer Projekte </a:t>
            </a:r>
          </a:p>
          <a:p>
            <a:r>
              <a:rPr lang="de-DE" sz="2000">
                <a:latin typeface="Avenir Next LT Pro" panose="020B0504020202020204" pitchFamily="34" charset="0"/>
              </a:rPr>
              <a:t>Bindeglied zwischen der SV und der Schulleitung </a:t>
            </a:r>
          </a:p>
          <a:p>
            <a:r>
              <a:rPr lang="de-DE" sz="2000">
                <a:latin typeface="Avenir Next LT Pro" panose="020B0504020202020204" pitchFamily="34" charset="0"/>
              </a:rPr>
              <a:t>Ansprechpartner für alle SchülerInnen bei Problemen und Konflikten</a:t>
            </a:r>
          </a:p>
        </p:txBody>
      </p:sp>
    </p:spTree>
    <p:extLst>
      <p:ext uri="{BB962C8B-B14F-4D97-AF65-F5344CB8AC3E}">
        <p14:creationId xmlns:p14="http://schemas.microsoft.com/office/powerpoint/2010/main" val="2616027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C226434-0FE5-4E43-9866-8A0D093DE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94DEED-5E0F-4E41-A445-58C14864C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0" y="1371600"/>
            <a:ext cx="3390900" cy="41148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DA6B12-C411-4D51-8F5B-F53A76C45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078" y="1682755"/>
            <a:ext cx="2732567" cy="3487480"/>
          </a:xfrm>
        </p:spPr>
        <p:txBody>
          <a:bodyPr anchor="ctr">
            <a:normAutofit/>
          </a:bodyPr>
          <a:lstStyle/>
          <a:p>
            <a:pPr algn="ctr"/>
            <a:r>
              <a:rPr lang="de-DE" sz="2400" dirty="0" err="1">
                <a:solidFill>
                  <a:schemeClr val="bg1"/>
                </a:solidFill>
                <a:latin typeface="Avenir Next LT Pro"/>
              </a:rPr>
              <a:t>Veran-staltungen</a:t>
            </a:r>
            <a:r>
              <a:rPr lang="de-DE" sz="2400" dirty="0">
                <a:solidFill>
                  <a:schemeClr val="bg1"/>
                </a:solidFill>
                <a:latin typeface="Avenir Next LT Pro"/>
              </a:rPr>
              <a:t> </a:t>
            </a:r>
            <a:br>
              <a:rPr lang="de-DE" sz="2400" dirty="0">
                <a:solidFill>
                  <a:schemeClr val="bg1"/>
                </a:solidFill>
                <a:latin typeface="Avenir Next LT Pro"/>
              </a:rPr>
            </a:br>
            <a:br>
              <a:rPr lang="de-DE" sz="2400" dirty="0">
                <a:latin typeface="Avenir Next LT Pro"/>
              </a:rPr>
            </a:br>
            <a:r>
              <a:rPr lang="de-DE" sz="2400" dirty="0">
                <a:solidFill>
                  <a:schemeClr val="bg1"/>
                </a:solidFill>
                <a:latin typeface="Avenir Next LT Pro"/>
              </a:rPr>
              <a:t>und </a:t>
            </a:r>
            <a:br>
              <a:rPr lang="de-DE" sz="2400" dirty="0">
                <a:solidFill>
                  <a:schemeClr val="bg1"/>
                </a:solidFill>
                <a:latin typeface="Avenir Next LT Pro"/>
              </a:rPr>
            </a:br>
            <a:br>
              <a:rPr lang="de-DE" sz="2400" dirty="0">
                <a:latin typeface="Avenir Next LT Pro"/>
              </a:rPr>
            </a:br>
            <a:r>
              <a:rPr lang="de-DE" sz="2400" dirty="0">
                <a:solidFill>
                  <a:schemeClr val="bg1"/>
                </a:solidFill>
                <a:latin typeface="Avenir Next LT Pro"/>
              </a:rPr>
              <a:t>Projekte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685800"/>
            <a:ext cx="4724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7E9BA4-ABB3-45FC-8309-B3A4C6FEF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0140" y="1079206"/>
            <a:ext cx="3939363" cy="4774017"/>
          </a:xfrm>
        </p:spPr>
        <p:txBody>
          <a:bodyPr anchor="ctr">
            <a:normAutofit lnSpcReduction="10000"/>
          </a:bodyPr>
          <a:lstStyle/>
          <a:p>
            <a:pPr lvl="1">
              <a:buFont typeface="Wingdings" panose="05000000000000000000" pitchFamily="2" charset="2"/>
              <a:buChar char="Ø"/>
            </a:pPr>
            <a:endParaRPr lang="de-DE" sz="1600">
              <a:latin typeface="Avenir Next LT Pro" panose="020B0504020202020204" pitchFamily="34" charset="0"/>
            </a:endParaRPr>
          </a:p>
          <a:p>
            <a:r>
              <a:rPr lang="de-DE" sz="2000" dirty="0">
                <a:latin typeface="Avenir Next LT Pro"/>
              </a:rPr>
              <a:t>Einige Veranstaltungen sind bereits zu kleinen Traditionen geworden, dazu zählen: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>
                <a:latin typeface="Avenir Next LT Pro"/>
              </a:rPr>
              <a:t>Das SV-Seminar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>
                <a:latin typeface="Avenir Next LT Pro"/>
              </a:rPr>
              <a:t>Die Weihnachtsfeier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>
                <a:latin typeface="Avenir Next LT Pro"/>
              </a:rPr>
              <a:t>Die Lesenacht </a:t>
            </a:r>
            <a:endParaRPr lang="de-DE" sz="1600" dirty="0">
              <a:latin typeface="Avenir Next LT Pro" panose="020B05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>
                <a:latin typeface="Avenir Next LT Pro"/>
              </a:rPr>
              <a:t>Das Sommerfest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DE" sz="1600">
              <a:latin typeface="Avenir Next LT Pro" panose="020B0504020202020204" pitchFamily="34" charset="0"/>
            </a:endParaRPr>
          </a:p>
          <a:p>
            <a:r>
              <a:rPr lang="de-DE" sz="2000" dirty="0">
                <a:latin typeface="Avenir Next LT Pro"/>
              </a:rPr>
              <a:t>Weitere bereits durchgeführte Projekte: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>
                <a:latin typeface="Avenir Next LT Pro"/>
              </a:rPr>
              <a:t>Projekttag zur U18-Europawahl</a:t>
            </a:r>
            <a:endParaRPr lang="de-DE" sz="1600" dirty="0">
              <a:latin typeface="Avenir Next LT Pro" panose="020B05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>
                <a:latin typeface="Avenir Next LT Pro"/>
              </a:rPr>
              <a:t>Schulinterne U18-Europawahl</a:t>
            </a:r>
            <a:endParaRPr lang="de-DE" sz="1600" dirty="0">
              <a:latin typeface="Avenir Next LT Pro" panose="020B05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>
                <a:latin typeface="Avenir Next LT Pro"/>
              </a:rPr>
              <a:t>Ausflug mit der gesamten Schule nach Essen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>
                <a:latin typeface="Avenir Next LT Pro" panose="020B0504020202020204" pitchFamily="34" charset="0"/>
              </a:rPr>
              <a:t>...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DE" sz="1600">
              <a:latin typeface="Avenir Next LT Pro" panose="020B0504020202020204" pitchFamily="34" charset="0"/>
            </a:endParaRPr>
          </a:p>
          <a:p>
            <a:endParaRPr lang="de-DE" sz="200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95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E433CB3-EAB2-4842-A1DD-7BC051B5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Person, stehend, Personen, drinnen enthält.&#10;&#10;Automatisch generierte Beschreibung">
            <a:extLst>
              <a:ext uri="{FF2B5EF4-FFF2-40B4-BE49-F238E27FC236}">
                <a16:creationId xmlns:a16="http://schemas.microsoft.com/office/drawing/2014/main" id="{DB6535D2-C5BC-40C0-B9FB-00424999AC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3" b="5565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87376E7-9AC1-477E-9D52-27424009C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719945"/>
            <a:ext cx="12192000" cy="3138055"/>
          </a:xfrm>
          <a:prstGeom prst="rect">
            <a:avLst/>
          </a:prstGeom>
          <a:gradFill>
            <a:gsLst>
              <a:gs pos="47000">
                <a:srgbClr val="000000">
                  <a:alpha val="18000"/>
                </a:srgbClr>
              </a:gs>
              <a:gs pos="6000">
                <a:schemeClr val="tx1">
                  <a:alpha val="0"/>
                </a:schemeClr>
              </a:gs>
              <a:gs pos="100000">
                <a:srgbClr val="000000">
                  <a:alpha val="3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713D8B-DF3D-47FF-AF66-2850BCACB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4114800"/>
            <a:ext cx="9486900" cy="1281544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FFFF"/>
                </a:solidFill>
                <a:latin typeface="Avenir Next LT Pro"/>
              </a:rPr>
              <a:t>Die </a:t>
            </a:r>
            <a:r>
              <a:rPr lang="de-DE" dirty="0" err="1">
                <a:solidFill>
                  <a:srgbClr val="FFFFFF"/>
                </a:solidFill>
                <a:latin typeface="Avenir Next LT Pro"/>
              </a:rPr>
              <a:t>sv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DFC95B7-9B6F-4638-8F4F-09448C376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5396345"/>
            <a:ext cx="8115300" cy="775854"/>
          </a:xfrm>
        </p:spPr>
        <p:txBody>
          <a:bodyPr>
            <a:normAutofit fontScale="92500"/>
          </a:bodyPr>
          <a:lstStyle/>
          <a:p>
            <a:r>
              <a:rPr lang="de-DE" sz="1400" dirty="0">
                <a:solidFill>
                  <a:srgbClr val="FFFFFF"/>
                </a:solidFill>
                <a:latin typeface="Avenir Next LT Pro" panose="020B0504020202020204" pitchFamily="34" charset="0"/>
              </a:rPr>
              <a:t>Von </a:t>
            </a:r>
            <a:r>
              <a:rPr lang="de-DE" sz="1400">
                <a:solidFill>
                  <a:srgbClr val="FFFFFF"/>
                </a:solidFill>
                <a:latin typeface="Avenir Next LT Pro" panose="020B0504020202020204" pitchFamily="34" charset="0"/>
              </a:rPr>
              <a:t>links: Hr</a:t>
            </a:r>
            <a:r>
              <a:rPr lang="de-DE" sz="1400" dirty="0">
                <a:solidFill>
                  <a:srgbClr val="FFFFFF"/>
                </a:solidFill>
                <a:latin typeface="Avenir Next LT Pro" panose="020B0504020202020204" pitchFamily="34" charset="0"/>
              </a:rPr>
              <a:t>. Kiehne, Fr. Fröhlich (SV-Lehrer), Johanna Seck (Q2, stellv. Schülersprecherin), Sarah Bilstein (Q2), Laura Spilker (EF), Bea Fuchsberger (9b), Charlotte </a:t>
            </a:r>
            <a:r>
              <a:rPr lang="de-DE" sz="1400" dirty="0" err="1">
                <a:solidFill>
                  <a:srgbClr val="FFFFFF"/>
                </a:solidFill>
                <a:latin typeface="Avenir Next LT Pro" panose="020B0504020202020204" pitchFamily="34" charset="0"/>
              </a:rPr>
              <a:t>Wieda</a:t>
            </a:r>
            <a:r>
              <a:rPr lang="de-DE" sz="1400" dirty="0">
                <a:solidFill>
                  <a:srgbClr val="FFFFFF"/>
                </a:solidFill>
                <a:latin typeface="Avenir Next LT Pro" panose="020B0504020202020204" pitchFamily="34" charset="0"/>
              </a:rPr>
              <a:t> (9c), </a:t>
            </a:r>
            <a:r>
              <a:rPr lang="de-DE" sz="1400" dirty="0" err="1">
                <a:solidFill>
                  <a:srgbClr val="FFFFFF"/>
                </a:solidFill>
                <a:latin typeface="Avenir Next LT Pro" panose="020B0504020202020204" pitchFamily="34" charset="0"/>
              </a:rPr>
              <a:t>Ausma</a:t>
            </a:r>
            <a:r>
              <a:rPr lang="de-DE" sz="1400" dirty="0">
                <a:solidFill>
                  <a:srgbClr val="FFFFFF"/>
                </a:solidFill>
                <a:latin typeface="Avenir Next LT Pro" panose="020B0504020202020204" pitchFamily="34" charset="0"/>
              </a:rPr>
              <a:t> Kobusch (Q1), Lisa-Marie Supply (Q1, Schülersprecherin), Emma </a:t>
            </a:r>
            <a:r>
              <a:rPr lang="de-DE" sz="1400" dirty="0" err="1">
                <a:solidFill>
                  <a:srgbClr val="FFFFFF"/>
                </a:solidFill>
                <a:latin typeface="Avenir Next LT Pro" panose="020B0504020202020204" pitchFamily="34" charset="0"/>
              </a:rPr>
              <a:t>Schwengelbeck</a:t>
            </a:r>
            <a:r>
              <a:rPr lang="de-DE" sz="1400" dirty="0">
                <a:solidFill>
                  <a:srgbClr val="FFFFFF"/>
                </a:solidFill>
                <a:latin typeface="Avenir Next LT Pro" panose="020B0504020202020204" pitchFamily="34" charset="0"/>
              </a:rPr>
              <a:t> (6c), Tunay </a:t>
            </a:r>
            <a:r>
              <a:rPr lang="de-DE" sz="1400" dirty="0" err="1">
                <a:solidFill>
                  <a:srgbClr val="FFFFFF"/>
                </a:solidFill>
                <a:latin typeface="Avenir Next LT Pro" panose="020B0504020202020204" pitchFamily="34" charset="0"/>
              </a:rPr>
              <a:t>Karacabey</a:t>
            </a:r>
            <a:r>
              <a:rPr lang="de-DE" sz="1400" dirty="0">
                <a:solidFill>
                  <a:srgbClr val="FFFFFF"/>
                </a:solidFill>
                <a:latin typeface="Avenir Next LT Pro" panose="020B0504020202020204" pitchFamily="34" charset="0"/>
              </a:rPr>
              <a:t> (6c), Willi Niewöhner (7a)</a:t>
            </a:r>
          </a:p>
        </p:txBody>
      </p:sp>
    </p:spTree>
    <p:extLst>
      <p:ext uri="{BB962C8B-B14F-4D97-AF65-F5344CB8AC3E}">
        <p14:creationId xmlns:p14="http://schemas.microsoft.com/office/powerpoint/2010/main" val="1895730337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RegularSeed_2SEEDS">
      <a:dk1>
        <a:srgbClr val="000000"/>
      </a:dk1>
      <a:lt1>
        <a:srgbClr val="FFFFFF"/>
      </a:lt1>
      <a:dk2>
        <a:srgbClr val="3D2229"/>
      </a:dk2>
      <a:lt2>
        <a:srgbClr val="E2E5E8"/>
      </a:lt2>
      <a:accent1>
        <a:srgbClr val="D56A17"/>
      </a:accent1>
      <a:accent2>
        <a:srgbClr val="E72D29"/>
      </a:accent2>
      <a:accent3>
        <a:srgbClr val="B8A221"/>
      </a:accent3>
      <a:accent4>
        <a:srgbClr val="14B4A3"/>
      </a:accent4>
      <a:accent5>
        <a:srgbClr val="29ADE7"/>
      </a:accent5>
      <a:accent6>
        <a:srgbClr val="174CD5"/>
      </a:accent6>
      <a:hlink>
        <a:srgbClr val="3F87BF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920F4151605004BBFC8A970527AB74B" ma:contentTypeVersion="6" ma:contentTypeDescription="Ein neues Dokument erstellen." ma:contentTypeScope="" ma:versionID="4ab4c6660451693ccd58fc1aec8fc287">
  <xsd:schema xmlns:xsd="http://www.w3.org/2001/XMLSchema" xmlns:xs="http://www.w3.org/2001/XMLSchema" xmlns:p="http://schemas.microsoft.com/office/2006/metadata/properties" xmlns:ns2="0f1807b1-efeb-467b-9be3-9c01a252aad7" targetNamespace="http://schemas.microsoft.com/office/2006/metadata/properties" ma:root="true" ma:fieldsID="41ae380ad7269b19a2075cb55daff175" ns2:_="">
    <xsd:import namespace="0f1807b1-efeb-467b-9be3-9c01a252aa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807b1-efeb-467b-9be3-9c01a252aa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646DE5-F244-439C-9998-ECF93741FD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C524DD-1165-4F04-A334-23EBA5FDD85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C7F4CF7-927C-4115-8165-584BD8070B9C}">
  <ds:schemaRefs>
    <ds:schemaRef ds:uri="0f1807b1-efeb-467b-9be3-9c01a252aad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Office PowerPoint</Application>
  <PresentationFormat>Breitbild</PresentationFormat>
  <Paragraphs>36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ClassicFrameVTI</vt:lpstr>
      <vt:lpstr>Die SchülerVertretung am KGH</vt:lpstr>
      <vt:lpstr>Zusammensetzung der SV</vt:lpstr>
      <vt:lpstr>Was macht die SV?</vt:lpstr>
      <vt:lpstr>Was für eine rolle haben die SV-Lehrer?</vt:lpstr>
      <vt:lpstr>Veran-staltungen   und   Projekte</vt:lpstr>
      <vt:lpstr>Die sv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Schüler Vertretung am KGH</dc:title>
  <dc:creator>Johanna Marie Seck</dc:creator>
  <cp:lastModifiedBy>Johanna Marie Seck</cp:lastModifiedBy>
  <cp:revision>28</cp:revision>
  <dcterms:created xsi:type="dcterms:W3CDTF">2020-11-04T13:34:52Z</dcterms:created>
  <dcterms:modified xsi:type="dcterms:W3CDTF">2020-11-22T15:46:24Z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0x010100E920F4151605004BBFC8A970527AB74B</vt:lpwstr>
  </property>
</Properties>
</file>