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59" r:id="rId4"/>
    <p:sldId id="263" r:id="rId5"/>
    <p:sldId id="262" r:id="rId6"/>
    <p:sldId id="265" r:id="rId7"/>
    <p:sldId id="260" r:id="rId8"/>
    <p:sldId id="261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11CA13-4F5B-4AD3-9147-2B881916462E}" v="3" dt="2020-11-03T16:30:04.7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-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lrike Gronewold" userId="1ccc2b82-5590-4d1f-bcd2-ac4c06fbac03" providerId="ADAL" clId="{7411CA13-4F5B-4AD3-9147-2B881916462E}"/>
    <pc:docChg chg="custSel modSld">
      <pc:chgData name="Ulrike Gronewold" userId="1ccc2b82-5590-4d1f-bcd2-ac4c06fbac03" providerId="ADAL" clId="{7411CA13-4F5B-4AD3-9147-2B881916462E}" dt="2020-11-03T16:32:38.914" v="329" actId="6549"/>
      <pc:docMkLst>
        <pc:docMk/>
      </pc:docMkLst>
      <pc:sldChg chg="modSp mod">
        <pc:chgData name="Ulrike Gronewold" userId="1ccc2b82-5590-4d1f-bcd2-ac4c06fbac03" providerId="ADAL" clId="{7411CA13-4F5B-4AD3-9147-2B881916462E}" dt="2020-11-03T16:32:38.914" v="329" actId="6549"/>
        <pc:sldMkLst>
          <pc:docMk/>
          <pc:sldMk cId="2449268234" sldId="261"/>
        </pc:sldMkLst>
        <pc:spChg chg="mod">
          <ac:chgData name="Ulrike Gronewold" userId="1ccc2b82-5590-4d1f-bcd2-ac4c06fbac03" providerId="ADAL" clId="{7411CA13-4F5B-4AD3-9147-2B881916462E}" dt="2020-11-03T16:32:38.914" v="329" actId="6549"/>
          <ac:spMkLst>
            <pc:docMk/>
            <pc:sldMk cId="2449268234" sldId="261"/>
            <ac:spMk id="6" creationId="{CFC311E9-0A95-4D82-BBCF-7062ABF15164}"/>
          </ac:spMkLst>
        </pc:spChg>
      </pc:sldChg>
      <pc:sldChg chg="modSp mod">
        <pc:chgData name="Ulrike Gronewold" userId="1ccc2b82-5590-4d1f-bcd2-ac4c06fbac03" providerId="ADAL" clId="{7411CA13-4F5B-4AD3-9147-2B881916462E}" dt="2020-11-03T16:15:12.337" v="1" actId="6549"/>
        <pc:sldMkLst>
          <pc:docMk/>
          <pc:sldMk cId="2056005697" sldId="262"/>
        </pc:sldMkLst>
        <pc:spChg chg="mod">
          <ac:chgData name="Ulrike Gronewold" userId="1ccc2b82-5590-4d1f-bcd2-ac4c06fbac03" providerId="ADAL" clId="{7411CA13-4F5B-4AD3-9147-2B881916462E}" dt="2020-11-03T16:15:12.337" v="1" actId="6549"/>
          <ac:spMkLst>
            <pc:docMk/>
            <pc:sldMk cId="2056005697" sldId="262"/>
            <ac:spMk id="6" creationId="{94B2E260-FCFD-491E-9486-FD9CA76E6FD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CBA488-01B8-4E60-8CA0-AE9567C6183B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893710F-0051-4833-9FFF-E201D803859E}">
      <dgm:prSet phldrT="[Text]"/>
      <dgm:spPr/>
      <dgm:t>
        <a:bodyPr/>
        <a:lstStyle/>
        <a:p>
          <a:r>
            <a:rPr lang="de-DE" dirty="0"/>
            <a:t>Musikklassen</a:t>
          </a:r>
        </a:p>
        <a:p>
          <a:r>
            <a:rPr lang="de-DE" dirty="0"/>
            <a:t>Jahrgang 5/6</a:t>
          </a:r>
        </a:p>
      </dgm:t>
    </dgm:pt>
    <dgm:pt modelId="{7DDF17FD-590F-416B-BBC5-F2C7810D95D6}" type="parTrans" cxnId="{D6ECEE57-EEFF-48DB-8274-B1DE912DDDFB}">
      <dgm:prSet/>
      <dgm:spPr/>
      <dgm:t>
        <a:bodyPr/>
        <a:lstStyle/>
        <a:p>
          <a:endParaRPr lang="de-DE"/>
        </a:p>
      </dgm:t>
    </dgm:pt>
    <dgm:pt modelId="{86626DAE-C725-4666-B124-10775BCB770D}" type="sibTrans" cxnId="{D6ECEE57-EEFF-48DB-8274-B1DE912DDDFB}">
      <dgm:prSet/>
      <dgm:spPr/>
      <dgm:t>
        <a:bodyPr/>
        <a:lstStyle/>
        <a:p>
          <a:endParaRPr lang="de-DE"/>
        </a:p>
      </dgm:t>
    </dgm:pt>
    <dgm:pt modelId="{370A7063-2C69-4CD0-92BB-B64A27BB0762}">
      <dgm:prSet phldrT="[Text]"/>
      <dgm:spPr/>
      <dgm:t>
        <a:bodyPr/>
        <a:lstStyle/>
        <a:p>
          <a:r>
            <a:rPr lang="de-DE" dirty="0"/>
            <a:t>Streicherklasse</a:t>
          </a:r>
        </a:p>
        <a:p>
          <a:r>
            <a:rPr lang="de-DE" dirty="0"/>
            <a:t>(August 2020-Juli 2022</a:t>
          </a:r>
        </a:p>
      </dgm:t>
    </dgm:pt>
    <dgm:pt modelId="{5080FC6A-C7A8-48E1-A5F6-D2D468D31FBC}" type="parTrans" cxnId="{6987C449-9C6D-42B3-BC83-F65BACEAB44C}">
      <dgm:prSet/>
      <dgm:spPr/>
      <dgm:t>
        <a:bodyPr/>
        <a:lstStyle/>
        <a:p>
          <a:endParaRPr lang="de-DE"/>
        </a:p>
      </dgm:t>
    </dgm:pt>
    <dgm:pt modelId="{C2E555A0-1B7B-477B-BA23-387C7F71FE76}" type="sibTrans" cxnId="{6987C449-9C6D-42B3-BC83-F65BACEAB44C}">
      <dgm:prSet/>
      <dgm:spPr/>
      <dgm:t>
        <a:bodyPr/>
        <a:lstStyle/>
        <a:p>
          <a:endParaRPr lang="de-DE"/>
        </a:p>
      </dgm:t>
    </dgm:pt>
    <dgm:pt modelId="{26C7CD30-9061-497E-A69A-37A6C5000138}">
      <dgm:prSet phldrT="[Text]" custT="1"/>
      <dgm:spPr/>
      <dgm:t>
        <a:bodyPr/>
        <a:lstStyle/>
        <a:p>
          <a:r>
            <a:rPr lang="de-DE" sz="2400" b="1" dirty="0"/>
            <a:t>Bläserklasse</a:t>
          </a:r>
        </a:p>
        <a:p>
          <a:r>
            <a:rPr lang="de-DE" sz="2400" b="1" dirty="0"/>
            <a:t>(August 2021-</a:t>
          </a:r>
        </a:p>
        <a:p>
          <a:r>
            <a:rPr lang="de-DE" sz="2400" b="1" dirty="0"/>
            <a:t>Juli 2023)</a:t>
          </a:r>
        </a:p>
      </dgm:t>
    </dgm:pt>
    <dgm:pt modelId="{13D27CA0-BA27-48DF-BC31-72515004059F}" type="parTrans" cxnId="{C6198C01-25D8-4F89-BD1A-624E841DEE8F}">
      <dgm:prSet/>
      <dgm:spPr/>
      <dgm:t>
        <a:bodyPr/>
        <a:lstStyle/>
        <a:p>
          <a:endParaRPr lang="de-DE"/>
        </a:p>
      </dgm:t>
    </dgm:pt>
    <dgm:pt modelId="{93867873-E286-400F-953B-154E1A2787F3}" type="sibTrans" cxnId="{C6198C01-25D8-4F89-BD1A-624E841DEE8F}">
      <dgm:prSet/>
      <dgm:spPr/>
      <dgm:t>
        <a:bodyPr/>
        <a:lstStyle/>
        <a:p>
          <a:endParaRPr lang="de-DE"/>
        </a:p>
      </dgm:t>
    </dgm:pt>
    <dgm:pt modelId="{48E3E460-C7A4-43EC-8778-EC947B251F30}" type="pres">
      <dgm:prSet presAssocID="{E0CBA488-01B8-4E60-8CA0-AE9567C6183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D200857-8DD9-49D8-A96F-1F5D0B060120}" type="pres">
      <dgm:prSet presAssocID="{E0CBA488-01B8-4E60-8CA0-AE9567C6183B}" presName="radial" presStyleCnt="0">
        <dgm:presLayoutVars>
          <dgm:animLvl val="ctr"/>
        </dgm:presLayoutVars>
      </dgm:prSet>
      <dgm:spPr/>
    </dgm:pt>
    <dgm:pt modelId="{2BB90798-C00C-45DB-91CC-F5E668F12E2A}" type="pres">
      <dgm:prSet presAssocID="{A893710F-0051-4833-9FFF-E201D803859E}" presName="centerShape" presStyleLbl="vennNode1" presStyleIdx="0" presStyleCnt="3" custScaleX="259418" custScaleY="178242" custLinFactNeighborX="29112" custLinFactNeighborY="6406"/>
      <dgm:spPr/>
      <dgm:t>
        <a:bodyPr/>
        <a:lstStyle/>
        <a:p>
          <a:endParaRPr lang="de-DE"/>
        </a:p>
      </dgm:t>
    </dgm:pt>
    <dgm:pt modelId="{4F9186E7-55B4-42A5-A3E9-A0329E1E3439}" type="pres">
      <dgm:prSet presAssocID="{370A7063-2C69-4CD0-92BB-B64A27BB0762}" presName="node" presStyleLbl="vennNode1" presStyleIdx="1" presStyleCnt="3" custScaleX="181231" custScaleY="120935" custRadScaleRad="211309" custRadScaleInc="5256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03B08FE-7AD4-41AD-9C13-F5F53D94BA6D}" type="pres">
      <dgm:prSet presAssocID="{26C7CD30-9061-497E-A69A-37A6C5000138}" presName="node" presStyleLbl="vennNode1" presStyleIdx="2" presStyleCnt="3" custScaleX="330262" custScaleY="279216" custRadScaleRad="124109" custRadScaleInc="4679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987C449-9C6D-42B3-BC83-F65BACEAB44C}" srcId="{A893710F-0051-4833-9FFF-E201D803859E}" destId="{370A7063-2C69-4CD0-92BB-B64A27BB0762}" srcOrd="0" destOrd="0" parTransId="{5080FC6A-C7A8-48E1-A5F6-D2D468D31FBC}" sibTransId="{C2E555A0-1B7B-477B-BA23-387C7F71FE76}"/>
    <dgm:cxn modelId="{08942211-23A3-424F-A42F-258E5E6BA0A3}" type="presOf" srcId="{E0CBA488-01B8-4E60-8CA0-AE9567C6183B}" destId="{48E3E460-C7A4-43EC-8778-EC947B251F30}" srcOrd="0" destOrd="0" presId="urn:microsoft.com/office/officeart/2005/8/layout/radial3"/>
    <dgm:cxn modelId="{959B9654-3F37-45E3-8F45-66E7286967DF}" type="presOf" srcId="{26C7CD30-9061-497E-A69A-37A6C5000138}" destId="{F03B08FE-7AD4-41AD-9C13-F5F53D94BA6D}" srcOrd="0" destOrd="0" presId="urn:microsoft.com/office/officeart/2005/8/layout/radial3"/>
    <dgm:cxn modelId="{16FEAA5F-8C3B-4509-9D69-F4AA4B62F850}" type="presOf" srcId="{A893710F-0051-4833-9FFF-E201D803859E}" destId="{2BB90798-C00C-45DB-91CC-F5E668F12E2A}" srcOrd="0" destOrd="0" presId="urn:microsoft.com/office/officeart/2005/8/layout/radial3"/>
    <dgm:cxn modelId="{D6ECEE57-EEFF-48DB-8274-B1DE912DDDFB}" srcId="{E0CBA488-01B8-4E60-8CA0-AE9567C6183B}" destId="{A893710F-0051-4833-9FFF-E201D803859E}" srcOrd="0" destOrd="0" parTransId="{7DDF17FD-590F-416B-BBC5-F2C7810D95D6}" sibTransId="{86626DAE-C725-4666-B124-10775BCB770D}"/>
    <dgm:cxn modelId="{C6198C01-25D8-4F89-BD1A-624E841DEE8F}" srcId="{A893710F-0051-4833-9FFF-E201D803859E}" destId="{26C7CD30-9061-497E-A69A-37A6C5000138}" srcOrd="1" destOrd="0" parTransId="{13D27CA0-BA27-48DF-BC31-72515004059F}" sibTransId="{93867873-E286-400F-953B-154E1A2787F3}"/>
    <dgm:cxn modelId="{2A94D1F4-BCE3-48BD-A125-85857FED4121}" type="presOf" srcId="{370A7063-2C69-4CD0-92BB-B64A27BB0762}" destId="{4F9186E7-55B4-42A5-A3E9-A0329E1E3439}" srcOrd="0" destOrd="0" presId="urn:microsoft.com/office/officeart/2005/8/layout/radial3"/>
    <dgm:cxn modelId="{18AAEE24-B44B-47D0-8D1C-8D20F04886A5}" type="presParOf" srcId="{48E3E460-C7A4-43EC-8778-EC947B251F30}" destId="{FD200857-8DD9-49D8-A96F-1F5D0B060120}" srcOrd="0" destOrd="0" presId="urn:microsoft.com/office/officeart/2005/8/layout/radial3"/>
    <dgm:cxn modelId="{C0E64623-DFCF-4655-80ED-58F2A04C8376}" type="presParOf" srcId="{FD200857-8DD9-49D8-A96F-1F5D0B060120}" destId="{2BB90798-C00C-45DB-91CC-F5E668F12E2A}" srcOrd="0" destOrd="0" presId="urn:microsoft.com/office/officeart/2005/8/layout/radial3"/>
    <dgm:cxn modelId="{BCA8EAF0-BCFF-47E8-BFBD-7CDAC103DD66}" type="presParOf" srcId="{FD200857-8DD9-49D8-A96F-1F5D0B060120}" destId="{4F9186E7-55B4-42A5-A3E9-A0329E1E3439}" srcOrd="1" destOrd="0" presId="urn:microsoft.com/office/officeart/2005/8/layout/radial3"/>
    <dgm:cxn modelId="{88A64E53-E06C-4ECA-89A5-57F633616D44}" type="presParOf" srcId="{FD200857-8DD9-49D8-A96F-1F5D0B060120}" destId="{F03B08FE-7AD4-41AD-9C13-F5F53D94BA6D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90798-C00C-45DB-91CC-F5E668F12E2A}">
      <dsp:nvSpPr>
        <dsp:cNvPr id="0" name=""/>
        <dsp:cNvSpPr/>
      </dsp:nvSpPr>
      <dsp:spPr>
        <a:xfrm>
          <a:off x="3693510" y="532807"/>
          <a:ext cx="4031572" cy="277002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900" kern="1200" dirty="0"/>
            <a:t>Musikklassen</a:t>
          </a:r>
        </a:p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900" kern="1200" dirty="0"/>
            <a:t>Jahrgang 5/6</a:t>
          </a:r>
        </a:p>
      </dsp:txBody>
      <dsp:txXfrm>
        <a:off x="4283920" y="938468"/>
        <a:ext cx="2850752" cy="1958707"/>
      </dsp:txXfrm>
    </dsp:sp>
    <dsp:sp modelId="{4F9186E7-55B4-42A5-A3E9-A0329E1E3439}">
      <dsp:nvSpPr>
        <dsp:cNvPr id="0" name=""/>
        <dsp:cNvSpPr/>
      </dsp:nvSpPr>
      <dsp:spPr>
        <a:xfrm>
          <a:off x="7483409" y="1515894"/>
          <a:ext cx="1408240" cy="9397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Streicherklasse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(August 2020-Juli 2022</a:t>
          </a:r>
        </a:p>
      </dsp:txBody>
      <dsp:txXfrm>
        <a:off x="7689641" y="1653512"/>
        <a:ext cx="995776" cy="664479"/>
      </dsp:txXfrm>
    </dsp:sp>
    <dsp:sp modelId="{F03B08FE-7AD4-41AD-9C13-F5F53D94BA6D}">
      <dsp:nvSpPr>
        <dsp:cNvPr id="0" name=""/>
        <dsp:cNvSpPr/>
      </dsp:nvSpPr>
      <dsp:spPr>
        <a:xfrm>
          <a:off x="1471446" y="827848"/>
          <a:ext cx="2566273" cy="21696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/>
            <a:t>Bläserklasse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/>
            <a:t>(August 2021-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/>
            <a:t>Juli 2023)</a:t>
          </a:r>
        </a:p>
      </dsp:txBody>
      <dsp:txXfrm>
        <a:off x="1847268" y="1145582"/>
        <a:ext cx="1814629" cy="1534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87D064-CC3D-404F-94D5-839F8F288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5F4DB9F-C0E2-4741-9D00-5565890A7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C37D14-393A-4969-B478-66FDED6CF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41ABF-6C3D-4EF8-8CDB-8BE75481D99F}" type="datetimeFigureOut">
              <a:rPr lang="de-DE" smtClean="0"/>
              <a:t>05.11.2020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7BFD81-B1A1-4683-8A0A-48D9C2491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D9E587-8495-4172-8C0E-0618225C9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0814-32BD-43C3-8696-87CD0E7408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5760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09D753-FC02-42F5-A7FF-3E59B4F4A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16BEC70-46A8-41C9-B43F-230E480CE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A4FB71-2A3F-4B54-9060-90DCE36C7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41ABF-6C3D-4EF8-8CDB-8BE75481D99F}" type="datetimeFigureOut">
              <a:rPr lang="de-DE" smtClean="0"/>
              <a:t>05.11.2020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E0A6D4-D0D7-43B0-A6FD-4D0BB85EF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044996-BDCE-4A61-9AFB-986742D8E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0814-32BD-43C3-8696-87CD0E7408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384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54BBA19-FD9C-4841-B9CD-2DD9EFB9A9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34BD8CB-4A48-4F70-8113-2E7AF2D70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9CBE6D-3084-43E6-94FC-594D0DA45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41ABF-6C3D-4EF8-8CDB-8BE75481D99F}" type="datetimeFigureOut">
              <a:rPr lang="de-DE" smtClean="0"/>
              <a:t>05.11.2020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CF12AE-E379-47B1-B1EC-CE20AF5D1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3DBC0C-8F6F-4B5A-9E48-3B8E7F6D7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0814-32BD-43C3-8696-87CD0E7408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950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5A1124-0B2B-4865-9056-ABE566E04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792BA9-779F-4141-9D60-348608108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6D875E-A24E-4953-885D-FAC276D8A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41ABF-6C3D-4EF8-8CDB-8BE75481D99F}" type="datetimeFigureOut">
              <a:rPr lang="de-DE" smtClean="0"/>
              <a:t>05.11.2020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54B0C1-E71A-4BA7-AF85-F8E4553D3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C13C98-9018-4823-B9E7-31A4ED5C7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0814-32BD-43C3-8696-87CD0E7408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977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E9452-1280-41E8-B4D5-0A16D2031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BC631C-EBDA-4C19-B5C1-CEEF779DB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7684F3-15FF-4AAF-A589-1850B02CE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41ABF-6C3D-4EF8-8CDB-8BE75481D99F}" type="datetimeFigureOut">
              <a:rPr lang="de-DE" smtClean="0"/>
              <a:t>05.11.2020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0B1C4F-1B5A-4C1F-B83D-D21D08341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281FFA-4C3E-4644-87E4-0444ABD74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0814-32BD-43C3-8696-87CD0E7408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715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31DE12-CDDE-4869-AECB-81136123A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E14750-54AA-451D-A339-A331CC2071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6FB8C91-2264-4AFF-B7E2-3D87019EB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908682E-0631-4B24-AA32-233F5A06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41ABF-6C3D-4EF8-8CDB-8BE75481D99F}" type="datetimeFigureOut">
              <a:rPr lang="de-DE" smtClean="0"/>
              <a:t>05.11.2020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CD68D7-AA12-4915-9B40-7092823F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C13E59-EC54-4459-B19A-8BC2D2DD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0814-32BD-43C3-8696-87CD0E7408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011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415094-A958-4379-8673-161E95B5A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29E034-B5B9-4A5B-B909-89236DFE2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2F80A24-08BA-4011-85A4-C644D14DD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44B2221-531E-4628-A3B4-FCA8B2599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634E59F-25D6-46EF-9444-CED37B6E2F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6590492-7466-406C-A009-FD4228628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41ABF-6C3D-4EF8-8CDB-8BE75481D99F}" type="datetimeFigureOut">
              <a:rPr lang="de-DE" smtClean="0"/>
              <a:t>05.11.2020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F302FF2-D195-475C-ABB9-8F6A70FBE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BF04459-BFD7-401D-8A78-6378EA785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0814-32BD-43C3-8696-87CD0E7408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365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06629D-641B-4CFC-A219-AB0220936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6D0B08-28DB-438F-95AB-83B37EF64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41ABF-6C3D-4EF8-8CDB-8BE75481D99F}" type="datetimeFigureOut">
              <a:rPr lang="de-DE" smtClean="0"/>
              <a:t>05.11.2020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9328A9-0AC6-4843-9617-0B936F4DD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CB7711-5BB9-4750-8DF5-EFE5654AD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0814-32BD-43C3-8696-87CD0E7408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693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F5CB1A-084F-4CB2-9336-2E2EDBA3F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41ABF-6C3D-4EF8-8CDB-8BE75481D99F}" type="datetimeFigureOut">
              <a:rPr lang="de-DE" smtClean="0"/>
              <a:t>05.11.2020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4B45198-7DAF-4772-BA4C-6F3F07AAE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47F7189-2523-4379-BFDC-A2800C316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0814-32BD-43C3-8696-87CD0E7408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168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94B0E4-E9CA-4D16-BDA7-6FA24CB26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235C6A-71C2-45F9-83BE-A75DB73FE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C0CCE27-4FBA-4B32-B911-ABCB331FE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A62A34-AE11-44B7-A3D7-4142F1FD1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41ABF-6C3D-4EF8-8CDB-8BE75481D99F}" type="datetimeFigureOut">
              <a:rPr lang="de-DE" smtClean="0"/>
              <a:t>05.11.2020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F36C1F4-11E4-4E5A-9AE2-5158BCC5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277CED5-8971-46ED-8ED4-373937CCC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0814-32BD-43C3-8696-87CD0E7408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136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3A6685-9717-4058-8446-99FFD0A7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5143E6E-2EDA-4F43-86FD-4BE91F211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7F8E21D-C782-4835-A53D-38C39B650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7A95709-30C5-4F37-B70C-2F930B774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41ABF-6C3D-4EF8-8CDB-8BE75481D99F}" type="datetimeFigureOut">
              <a:rPr lang="de-DE" smtClean="0"/>
              <a:t>05.11.2020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9823350-9D2A-4FAD-9BA2-98A65421B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D364147-6425-47DA-89CE-FCB186B0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0814-32BD-43C3-8696-87CD0E7408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062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A5E7091-5C14-473A-9D49-61F419E10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1850157-D929-4484-BDE6-9EB5E7344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A92B61-8E38-407C-963D-7E03279658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41ABF-6C3D-4EF8-8CDB-8BE75481D99F}" type="datetimeFigureOut">
              <a:rPr lang="de-DE" smtClean="0"/>
              <a:t>05.11.2020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E2502F-1E96-420C-A1DE-8D8F2367B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D1A9AE-925D-4905-A210-ECD11273B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30814-32BD-43C3-8696-87CD0E7408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717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Ke@kghalle.d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6B97B-FC45-4381-AF37-D0CF26927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900" y="365124"/>
            <a:ext cx="10515600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de-DE" sz="5400" b="1" dirty="0"/>
              <a:t>Musikklasse</a:t>
            </a:r>
          </a:p>
        </p:txBody>
      </p:sp>
      <p:pic>
        <p:nvPicPr>
          <p:cNvPr id="4" name="Inhaltsplatzhalter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5F02C07-8BF2-4154-9DC4-C7911F209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705" y="437430"/>
            <a:ext cx="1904762" cy="1180952"/>
          </a:xfrm>
          <a:prstGeom prst="rect">
            <a:avLst/>
          </a:prstGeom>
        </p:spPr>
      </p:pic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61DCA5BC-6FC9-4101-8D50-CB7F5EDA3D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4600293"/>
              </p:ext>
            </p:extLst>
          </p:nvPr>
        </p:nvGraphicFramePr>
        <p:xfrm>
          <a:off x="838200" y="2552700"/>
          <a:ext cx="9525000" cy="403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26278A1A-D762-47EB-B83C-72E82C4A143B}"/>
              </a:ext>
            </a:extLst>
          </p:cNvPr>
          <p:cNvSpPr txBox="1"/>
          <p:nvPr/>
        </p:nvSpPr>
        <p:spPr>
          <a:xfrm>
            <a:off x="1358900" y="1943100"/>
            <a:ext cx="9220200" cy="558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de-D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Neuer Jahrgang 5 (ab August 2021) - Bläserklasse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973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56" y="1925403"/>
            <a:ext cx="6876288" cy="4559808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5696B97B-FC45-4381-AF37-D0CF269272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de-DE" sz="5400" b="1" dirty="0"/>
              <a:t>Musikklasse</a:t>
            </a:r>
          </a:p>
        </p:txBody>
      </p:sp>
      <p:pic>
        <p:nvPicPr>
          <p:cNvPr id="5" name="Inhaltsplatzhalter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5F02C07-8BF2-4154-9DC4-C7911F209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705" y="437430"/>
            <a:ext cx="1904762" cy="118095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38200" y="3251200"/>
            <a:ext cx="2271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Bläserklasse</a:t>
            </a:r>
          </a:p>
          <a:p>
            <a:r>
              <a:rPr lang="de-DE" sz="2800" b="1" dirty="0" smtClean="0"/>
              <a:t>Herbst 2019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09806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CD4D66DD-628A-4CF9-9B11-3D18014EB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de-DE" sz="5400" b="1" dirty="0"/>
              <a:t>Musikklasse</a:t>
            </a:r>
          </a:p>
        </p:txBody>
      </p:sp>
      <p:pic>
        <p:nvPicPr>
          <p:cNvPr id="5" name="Inhaltsplatzhalter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F1E30D4-63C2-43CC-8514-8EEA0AC7C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705" y="437430"/>
            <a:ext cx="1904762" cy="118095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20B2A69-82CC-4C5D-86E7-A22090E1246E}"/>
              </a:ext>
            </a:extLst>
          </p:cNvPr>
          <p:cNvSpPr txBox="1"/>
          <p:nvPr/>
        </p:nvSpPr>
        <p:spPr>
          <a:xfrm>
            <a:off x="495301" y="1964268"/>
            <a:ext cx="10704166" cy="295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342900">
              <a:lnSpc>
                <a:spcPct val="115000"/>
              </a:lnSpc>
            </a:pPr>
            <a:endParaRPr lang="de-D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115000"/>
              </a:lnSpc>
            </a:pP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der Bläserklasse</a:t>
            </a:r>
            <a:r>
              <a:rPr lang="de-DE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571500" indent="-342900">
              <a:lnSpc>
                <a:spcPct val="115000"/>
              </a:lnSpc>
            </a:pPr>
            <a:endParaRPr lang="de-DE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 der Musikunterricht praktisch ausgerichtet (als Kurs über 2 Jahre wählbar)</a:t>
            </a:r>
          </a:p>
          <a:p>
            <a:pPr marL="5715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haben die Schüler und Schülerinnen (SuS) Donnerstags in der 5. + 6. Stunde Musikunterricht bei Fachkräften der Musikschule Halle und einer Lehrerin des KGH (Frau Kunze)</a:t>
            </a:r>
          </a:p>
          <a:p>
            <a:pPr marL="5715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erlernen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 SuS 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 Blasinstrument (zur Auswahl stehen: Querflöte, Klarinette,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Saxophon, Trompete, Euphonium, Posaune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									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endParaRPr lang="de-DE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368" y="4324350"/>
            <a:ext cx="3417337" cy="228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8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849205" y="1842987"/>
            <a:ext cx="5246795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</a:pPr>
            <a:r>
              <a:rPr lang="de-DE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der Bläserklasse…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715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dürfen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SuS nach Ausprobieren aller Instrumente einen Erst- und einen Zweitwunsch äußern (die Verteilung der Instrumente erfolgt dann nach Anzahl der vorhanden Leihinstrumenten)</a:t>
            </a:r>
          </a:p>
          <a:p>
            <a:pPr marL="5715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spielen die SuS auf ihren Instrumenten in kleinen Gruppen und im Klassenverband (Ensemblespiel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D4D66DD-628A-4CF9-9B11-3D18014EBB7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de-DE" sz="5400" b="1" dirty="0"/>
              <a:t>Musikklasse</a:t>
            </a:r>
          </a:p>
        </p:txBody>
      </p:sp>
      <p:pic>
        <p:nvPicPr>
          <p:cNvPr id="5" name="Inhaltsplatzhalter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F1E30D4-63C2-43CC-8514-8EEA0AC7C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705" y="437430"/>
            <a:ext cx="1904762" cy="118095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016" y="1981200"/>
            <a:ext cx="4555377" cy="221220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766" y="4534716"/>
            <a:ext cx="3143250" cy="20955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788416" y="5227113"/>
            <a:ext cx="4182451" cy="710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haben die SuS kleinere Auftritte mit den geübten Stücken vor Publikum 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84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5A89B8F1-7B43-4DAC-BD7B-00DA70A2B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de-DE" sz="5400" b="1" dirty="0"/>
              <a:t>Musikklasse</a:t>
            </a:r>
          </a:p>
        </p:txBody>
      </p:sp>
      <p:pic>
        <p:nvPicPr>
          <p:cNvPr id="5" name="Inhaltsplatzhalter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33F6BBBD-41F7-46F1-B4A6-CF792EE33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705" y="437430"/>
            <a:ext cx="1904762" cy="118095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4B2E260-FCFD-491E-9486-FD9CA76E6FDC}"/>
              </a:ext>
            </a:extLst>
          </p:cNvPr>
          <p:cNvSpPr txBox="1"/>
          <p:nvPr/>
        </p:nvSpPr>
        <p:spPr>
          <a:xfrm>
            <a:off x="1536700" y="2171700"/>
            <a:ext cx="93853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In der Bläserklasse…….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 der Unterricht mit </a:t>
            </a: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Kosten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Instrumentalunterricht in kleinen Gruppen, Instrumenten-Ausleihgebühr, Versicherung, etc. verbunden (</a:t>
            </a: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35,- Euro pro Monat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auch in den Ferien)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sollen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SuS das Instrumentalspiel nach Einüben im Unterricht zu Hause täglich üben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sollen 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Eltern ihre Kinder beim Einhalten der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Übzeit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unterstützen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können die SuS nach Beendigung des 2-jährigen Kurses in der Schule den Instrumentalunterricht bei der Musikschule Halle im Einzel- oder Kleingruppenunterricht weiterführen 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önnen die SuS je nach Leistungsstand im Vorrochester und später im Orchester (ab JG 8) mitspielen (Musik-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AG´s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 Mittwoch Nachmittag)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600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71" y="2121681"/>
            <a:ext cx="3321338" cy="161292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1" y="3097531"/>
            <a:ext cx="1862022" cy="2807969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5A89B8F1-7B43-4DAC-BD7B-00DA70A2B3C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de-DE" sz="5400" b="1" dirty="0"/>
              <a:t>Musikklasse</a:t>
            </a:r>
          </a:p>
        </p:txBody>
      </p:sp>
      <p:pic>
        <p:nvPicPr>
          <p:cNvPr id="6" name="Inhaltsplatzhalter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33F6BBBD-41F7-46F1-B4A6-CF792EE33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705" y="437430"/>
            <a:ext cx="1904762" cy="118095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284" y="3048000"/>
            <a:ext cx="1387673" cy="28575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200" y="1934247"/>
            <a:ext cx="1390757" cy="286385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57" y="4165599"/>
            <a:ext cx="3128643" cy="2074668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917709" y="2235200"/>
            <a:ext cx="144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Querflöte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390158" y="6301928"/>
            <a:ext cx="351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Euphonium und Posaune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6749957" y="5536168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Klarinette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9051775" y="2062877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Saxophon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10077450" y="6044168"/>
            <a:ext cx="114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Trompete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876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40AA5F34-9BD6-4032-8D5E-12101EEC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de-DE" sz="5400" b="1" dirty="0"/>
              <a:t>Musikklasse</a:t>
            </a:r>
          </a:p>
        </p:txBody>
      </p:sp>
      <p:pic>
        <p:nvPicPr>
          <p:cNvPr id="7" name="Inhaltsplatzhalter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DFD8BE5-234F-465C-9A77-C13B6A219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705" y="437430"/>
            <a:ext cx="1904762" cy="118095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DDE20F1-1223-4418-A2F4-8C533D9F39DB}"/>
              </a:ext>
            </a:extLst>
          </p:cNvPr>
          <p:cNvSpPr txBox="1"/>
          <p:nvPr/>
        </p:nvSpPr>
        <p:spPr>
          <a:xfrm>
            <a:off x="1397000" y="1945412"/>
            <a:ext cx="9677400" cy="454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 Erlernen eines Musikinstrumentes und das Spielen in der Orchestergemeinschaft sind für die Kinder in vielerlei Hinsicht pädagogisch förderlich. Wissenschaftliche Untersuchungen zeigen, welch </a:t>
            </a:r>
            <a:r>
              <a:rPr lang="de-DE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positive Wirkung 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aktive Beschäftigung mit Musik bei Kindern erzielt: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6666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de-DE" dirty="0">
                <a:solidFill>
                  <a:srgbClr val="1E1E1E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Sie lernen sich intensiv zu konzentrieren.</a:t>
            </a:r>
            <a:endParaRPr lang="de-DE" dirty="0">
              <a:solidFill>
                <a:srgbClr val="1E1E1E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dirty="0">
                <a:solidFill>
                  <a:srgbClr val="1E1E1E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Sie stärken bei der Bewältigung spieltechnischer und musikalischer Schwierigkeiten ihr Selbstwertgefühl.</a:t>
            </a:r>
            <a:endParaRPr lang="de-DE" dirty="0">
              <a:solidFill>
                <a:srgbClr val="1E1E1E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dirty="0">
                <a:solidFill>
                  <a:srgbClr val="1E1E1E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Sie entwickeln Durchhaltevermögen auch über längere Zeiträume hinweg.</a:t>
            </a:r>
            <a:endParaRPr lang="de-DE" dirty="0">
              <a:solidFill>
                <a:srgbClr val="1E1E1E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dirty="0">
                <a:solidFill>
                  <a:srgbClr val="1E1E1E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Sie schulen soziale Kompetenzen, denn gemeinsames Musizieren fördert in hohem Maße soziales Lernen und Teamfähigkeit.</a:t>
            </a:r>
            <a:endParaRPr lang="de-DE" dirty="0">
              <a:solidFill>
                <a:srgbClr val="1E1E1E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dirty="0">
                <a:solidFill>
                  <a:srgbClr val="1E1E1E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Sie tun etwas für ihr seelisches Wohlbefinden, denn das Selbstgestalten von Musik dient der emotionalen Stabilisierung.</a:t>
            </a:r>
            <a:endParaRPr lang="de-DE" dirty="0">
              <a:solidFill>
                <a:srgbClr val="1E1E1E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dirty="0">
                <a:solidFill>
                  <a:srgbClr val="1E1E1E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Sie schulen allgemeine intellektuelle Kompetenzen wie das Denken in Zusammenhängen, geistige Flexibilität und Kreativität.</a:t>
            </a:r>
            <a:endParaRPr lang="de-DE" dirty="0">
              <a:solidFill>
                <a:srgbClr val="1E1E1E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29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37288189-E24B-4A3A-8644-89245E90E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de-DE" sz="5400" b="1" dirty="0"/>
              <a:t>Musikklasse</a:t>
            </a:r>
          </a:p>
        </p:txBody>
      </p:sp>
      <p:pic>
        <p:nvPicPr>
          <p:cNvPr id="5" name="Inhaltsplatzhalter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EAB3EDF-0429-4906-9FF6-B9E2647E1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705" y="437430"/>
            <a:ext cx="1904762" cy="118095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FC311E9-0A95-4D82-BBCF-7062ABF15164}"/>
              </a:ext>
            </a:extLst>
          </p:cNvPr>
          <p:cNvSpPr txBox="1"/>
          <p:nvPr/>
        </p:nvSpPr>
        <p:spPr>
          <a:xfrm>
            <a:off x="1168400" y="2197100"/>
            <a:ext cx="1003106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Voraussetzungen für die Aufnahme in die Musikklasse:</a:t>
            </a:r>
          </a:p>
          <a:p>
            <a:endParaRPr lang="de-DE" dirty="0"/>
          </a:p>
          <a:p>
            <a:r>
              <a:rPr lang="de-D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die Musikklasse werden Kinder aufgenommen, die noch </a:t>
            </a:r>
            <a:r>
              <a:rPr lang="de-DE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keines</a:t>
            </a:r>
            <a:r>
              <a:rPr lang="de-D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de-DE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angebotenen Instrumente </a:t>
            </a:r>
            <a:r>
              <a:rPr lang="de-D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(also Querflöte, Klarinette, Saxophon, Trompete, Euphonium oder Posaune) spielen!</a:t>
            </a:r>
          </a:p>
          <a:p>
            <a:r>
              <a:rPr lang="de-D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Wenn das 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Kind schon z</a:t>
            </a:r>
            <a:r>
              <a:rPr lang="de-D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.B. Klavier oder Geige oder Blockflöte spielt, kann es in der Bläserklasse aufgenommen werden!</a:t>
            </a:r>
          </a:p>
          <a:p>
            <a:endParaRPr lang="de-D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b="1" dirty="0">
                <a:ea typeface="Calibri" panose="020F0502020204030204" pitchFamily="34" charset="0"/>
                <a:cs typeface="Times New Roman" panose="02020603050405020304" pitchFamily="18" charset="0"/>
              </a:rPr>
              <a:t>Ansprechpartner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 zu Fragen in Bezug auf die Musikklasse: </a:t>
            </a:r>
            <a:r>
              <a:rPr lang="de-DE" b="1" dirty="0">
                <a:ea typeface="Calibri" panose="020F0502020204030204" pitchFamily="34" charset="0"/>
                <a:cs typeface="Times New Roman" panose="02020603050405020304" pitchFamily="18" charset="0"/>
              </a:rPr>
              <a:t>Frau Kunze 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Ke@kghalle.de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de-DE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Wir freuen uns auf viele neue Bläserklassenschüler und -</a:t>
            </a:r>
            <a:r>
              <a:rPr lang="de-DE" dirty="0" err="1">
                <a:ea typeface="Calibri" panose="020F0502020204030204" pitchFamily="34" charset="0"/>
                <a:cs typeface="Times New Roman" panose="02020603050405020304" pitchFamily="18" charset="0"/>
              </a:rPr>
              <a:t>schülerinnnen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!!!!</a:t>
            </a:r>
          </a:p>
          <a:p>
            <a:endParaRPr lang="de-DE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Die Musik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fachschaft am KGH</a:t>
            </a:r>
            <a:endParaRPr lang="de-DE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926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Breitbild</PresentationFormat>
  <Paragraphs>65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Times New Roman</vt:lpstr>
      <vt:lpstr>Office</vt:lpstr>
      <vt:lpstr>Musikklasse</vt:lpstr>
      <vt:lpstr>Musikklasse</vt:lpstr>
      <vt:lpstr>Musikklasse</vt:lpstr>
      <vt:lpstr>Musikklasse</vt:lpstr>
      <vt:lpstr>Musikklasse</vt:lpstr>
      <vt:lpstr>Musikklasse</vt:lpstr>
      <vt:lpstr>Musikklasse</vt:lpstr>
      <vt:lpstr>Musikklasse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Musikklassen</dc:title>
  <dc:creator>Ulrike Gronewold</dc:creator>
  <cp:lastModifiedBy>Ulrike Gronewold</cp:lastModifiedBy>
  <cp:revision>10</cp:revision>
  <dcterms:created xsi:type="dcterms:W3CDTF">2020-11-03T15:05:55Z</dcterms:created>
  <dcterms:modified xsi:type="dcterms:W3CDTF">2020-11-05T10:34:23Z</dcterms:modified>
</cp:coreProperties>
</file>