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99300" cy="10234613"/>
  <p:custShowLst>
    <p:custShow name="Tag der offfenen Tür" id="0">
      <p:sldLst>
        <p:sld r:id="rId7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6592A-7EA7-440A-A5DF-5AB29460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385C40-81F1-4E9F-8CEF-4E23706B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2C81-4C07-4238-879A-1AD9B2D73176}" type="datetimeFigureOut">
              <a:rPr lang="de-DE" smtClean="0"/>
              <a:t>07.05.2018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702EEE-D3BC-4468-A8BB-356E4593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726702-43D8-4871-AE4F-6C16ACB4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8B6-0BDD-4B73-8B50-36C809A544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81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795B8D5-CD15-456F-9ACC-20EB6642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C749B7-9608-4753-B3EA-2C920F6B6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AA4BD1-3ED5-4E75-B328-D1C92C10E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2C81-4C07-4238-879A-1AD9B2D73176}" type="datetimeFigureOut">
              <a:rPr lang="de-DE" smtClean="0"/>
              <a:t>07.05.2018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A7D1D0-4505-46C2-B939-3650BA2AB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ECAC4-2192-4045-91F8-1FCA42375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28B6-0BDD-4B73-8B50-36C809A544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67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6775719-5A72-421C-B141-D308F0B8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6000" b="1"/>
              <a:t>Wirtschaft</a:t>
            </a:r>
            <a:br>
              <a:rPr lang="de-DE" altLang="de-DE" sz="6000" b="1"/>
            </a:br>
            <a:r>
              <a:rPr lang="de-DE" altLang="de-DE" sz="6000" b="1"/>
              <a:t> am KGH</a:t>
            </a:r>
            <a:br>
              <a:rPr lang="de-DE" altLang="de-DE" sz="6000" b="1"/>
            </a:br>
            <a:endParaRPr lang="de-DE" altLang="de-DE" sz="32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4516ED-D184-48B7-ADF9-0ADE10C2F7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409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3C531E-65BF-4B46-B270-304E6C72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i="1"/>
              <a:t>Fachdidaktische Schwerpunkte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5D4AE6-8E03-410B-B524-A8B7531E9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5045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B5C478-1BFE-47D4-8509-8A6DC2C0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i="1"/>
              <a:t>Methodische Schwerpunkte</a:t>
            </a:r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8CB7B0-9BD5-4BE4-B39B-1607BC27FF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3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67C44D-74EE-4E3C-8D25-35E23EA8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i="1"/>
              <a:t>Unterrichtsvorhaben Klasse 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04ECC8-A6C5-4B3E-A117-7F9754A86F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2651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FF7530-877B-4212-9640-3A79084E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i="1"/>
              <a:t>Unterrichtsvorhaben Klasse 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3633F9-99FE-4723-86AF-68CA42D983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7940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648591-3E19-44E3-8C69-44C0D087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i="1"/>
              <a:t>Projekte/Exkursionen/</a:t>
            </a:r>
            <a:br>
              <a:rPr lang="de-DE" altLang="de-DE" sz="3600" i="1"/>
            </a:br>
            <a:r>
              <a:rPr lang="de-DE" altLang="de-DE" sz="3600" i="1"/>
              <a:t>außerschulische Partner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42BA36-0C91-48F2-B31D-CA30A6DE57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1418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Bildschirmpräsentation (4:3)</PresentationFormat>
  <Paragraphs>6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  <vt:variant>
        <vt:lpstr>Zielgruppenorientierte Präsentationen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Wirtschaft  am KGH </vt:lpstr>
      <vt:lpstr>Fachdidaktische Schwerpunkte</vt:lpstr>
      <vt:lpstr>Methodische Schwerpunkte</vt:lpstr>
      <vt:lpstr>Unterrichtsvorhaben Klasse 8</vt:lpstr>
      <vt:lpstr>Unterrichtsvorhaben Klasse 9</vt:lpstr>
      <vt:lpstr>Projekte/Exkursionen/ außerschulische Partner</vt:lpstr>
      <vt:lpstr>Tag der offfenen Tür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  am KGH </dc:title>
  <dc:creator>Jonas Bienek</dc:creator>
  <cp:lastModifiedBy>Jonas Bienek</cp:lastModifiedBy>
  <cp:revision>1</cp:revision>
  <dcterms:created xsi:type="dcterms:W3CDTF">2018-05-07T14:11:24Z</dcterms:created>
  <dcterms:modified xsi:type="dcterms:W3CDTF">2018-05-07T14:11:24Z</dcterms:modified>
</cp:coreProperties>
</file>