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6"/>
  </p:notesMasterIdLst>
  <p:sldIdLst>
    <p:sldId id="306" r:id="rId2"/>
    <p:sldId id="305" r:id="rId3"/>
    <p:sldId id="299" r:id="rId4"/>
    <p:sldId id="300" r:id="rId5"/>
    <p:sldId id="292" r:id="rId6"/>
    <p:sldId id="293" r:id="rId7"/>
    <p:sldId id="294" r:id="rId8"/>
    <p:sldId id="295" r:id="rId9"/>
    <p:sldId id="296" r:id="rId10"/>
    <p:sldId id="283" r:id="rId11"/>
    <p:sldId id="286" r:id="rId12"/>
    <p:sldId id="297" r:id="rId13"/>
    <p:sldId id="298" r:id="rId14"/>
    <p:sldId id="301" r:id="rId15"/>
    <p:sldId id="258" r:id="rId16"/>
    <p:sldId id="259" r:id="rId17"/>
    <p:sldId id="287" r:id="rId18"/>
    <p:sldId id="288" r:id="rId19"/>
    <p:sldId id="260" r:id="rId20"/>
    <p:sldId id="277" r:id="rId21"/>
    <p:sldId id="302" r:id="rId22"/>
    <p:sldId id="276" r:id="rId23"/>
    <p:sldId id="268" r:id="rId24"/>
    <p:sldId id="269" r:id="rId25"/>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ürgen Jannaber" initials="" lastIdx="4" clrIdx="0"/>
  <p:cmAuthor id="2" name="Unbekannter Benutzer1" initials="Unbekannter Benutzer1" lastIdx="1" clrIdx="1"/>
  <p:cmAuthor id="3" name="Unbekannter Benutzer2" initials="Unbekannter Benutzer2"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2" autoAdjust="0"/>
    <p:restoredTop sz="94660"/>
  </p:normalViewPr>
  <p:slideViewPr>
    <p:cSldViewPr>
      <p:cViewPr varScale="1">
        <p:scale>
          <a:sx n="95" d="100"/>
          <a:sy n="95" d="100"/>
        </p:scale>
        <p:origin x="75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6.jpg"/></Relationships>
</file>

<file path=ppt/diagrams/_rels/data2.xml.rels><?xml version="1.0" encoding="UTF-8" standalone="yes"?>
<Relationships xmlns="http://schemas.openxmlformats.org/package/2006/relationships"><Relationship Id="rId1" Type="http://schemas.openxmlformats.org/officeDocument/2006/relationships/image" Target="../media/image7.jpg"/></Relationships>
</file>

<file path=ppt/diagrams/_rels/data3.xml.rels><?xml version="1.0" encoding="UTF-8" standalone="yes"?>
<Relationships xmlns="http://schemas.openxmlformats.org/package/2006/relationships"><Relationship Id="rId1" Type="http://schemas.openxmlformats.org/officeDocument/2006/relationships/image" Target="../media/image8.jpg"/></Relationships>
</file>

<file path=ppt/diagrams/_rels/data4.xml.rels><?xml version="1.0" encoding="UTF-8" standalone="yes"?>
<Relationships xmlns="http://schemas.openxmlformats.org/package/2006/relationships"><Relationship Id="rId1" Type="http://schemas.openxmlformats.org/officeDocument/2006/relationships/image" Target="../media/image9.jpg"/></Relationships>
</file>

<file path=ppt/diagrams/_rels/data5.xml.rels><?xml version="1.0" encoding="UTF-8" standalone="yes"?>
<Relationships xmlns="http://schemas.openxmlformats.org/package/2006/relationships"><Relationship Id="rId1" Type="http://schemas.openxmlformats.org/officeDocument/2006/relationships/image" Target="../media/image10.jpg"/></Relationships>
</file>

<file path=ppt/diagrams/_rels/data6.xml.rels><?xml version="1.0" encoding="UTF-8" standalone="yes"?>
<Relationships xmlns="http://schemas.openxmlformats.org/package/2006/relationships"><Relationship Id="rId1" Type="http://schemas.openxmlformats.org/officeDocument/2006/relationships/image" Target="../media/image11.jpg"/></Relationships>
</file>

<file path=ppt/diagrams/_rels/data7.xml.rels><?xml version="1.0" encoding="UTF-8" standalone="yes"?>
<Relationships xmlns="http://schemas.openxmlformats.org/package/2006/relationships"><Relationship Id="rId1" Type="http://schemas.openxmlformats.org/officeDocument/2006/relationships/image" Target="../media/image12.jpg"/></Relationships>
</file>

<file path=ppt/diagrams/_rels/drawing1.xml.rels><?xml version="1.0" encoding="UTF-8" standalone="yes"?>
<Relationships xmlns="http://schemas.openxmlformats.org/package/2006/relationships"><Relationship Id="rId1" Type="http://schemas.openxmlformats.org/officeDocument/2006/relationships/image" Target="../media/image6.jpg"/></Relationships>
</file>

<file path=ppt/diagrams/_rels/drawing2.xml.rels><?xml version="1.0" encoding="UTF-8" standalone="yes"?>
<Relationships xmlns="http://schemas.openxmlformats.org/package/2006/relationships"><Relationship Id="rId1" Type="http://schemas.openxmlformats.org/officeDocument/2006/relationships/image" Target="../media/image7.jpg"/></Relationships>
</file>

<file path=ppt/diagrams/_rels/drawing3.xml.rels><?xml version="1.0" encoding="UTF-8" standalone="yes"?>
<Relationships xmlns="http://schemas.openxmlformats.org/package/2006/relationships"><Relationship Id="rId1" Type="http://schemas.openxmlformats.org/officeDocument/2006/relationships/image" Target="../media/image8.jpg"/></Relationships>
</file>

<file path=ppt/diagrams/_rels/drawing4.xml.rels><?xml version="1.0" encoding="UTF-8" standalone="yes"?>
<Relationships xmlns="http://schemas.openxmlformats.org/package/2006/relationships"><Relationship Id="rId1" Type="http://schemas.openxmlformats.org/officeDocument/2006/relationships/image" Target="../media/image9.jpg"/></Relationships>
</file>

<file path=ppt/diagrams/_rels/drawing5.xml.rels><?xml version="1.0" encoding="UTF-8" standalone="yes"?>
<Relationships xmlns="http://schemas.openxmlformats.org/package/2006/relationships"><Relationship Id="rId1" Type="http://schemas.openxmlformats.org/officeDocument/2006/relationships/image" Target="../media/image10.jpg"/></Relationships>
</file>

<file path=ppt/diagrams/_rels/drawing6.xml.rels><?xml version="1.0" encoding="UTF-8" standalone="yes"?>
<Relationships xmlns="http://schemas.openxmlformats.org/package/2006/relationships"><Relationship Id="rId1" Type="http://schemas.openxmlformats.org/officeDocument/2006/relationships/image" Target="../media/image11.jpg"/></Relationships>
</file>

<file path=ppt/diagrams/_rels/drawing7.xml.rels><?xml version="1.0" encoding="UTF-8" standalone="yes"?>
<Relationships xmlns="http://schemas.openxmlformats.org/package/2006/relationships"><Relationship Id="rId1" Type="http://schemas.openxmlformats.org/officeDocument/2006/relationships/image" Target="../media/image12.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2ECC01-040B-485A-AC74-7666BB02D794}"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3E7258B9-FD19-4549-94C5-ABF520D45100}">
      <dgm:prSet phldrT="[Text]"/>
      <dgm:spPr/>
      <dgm:t>
        <a:bodyPr/>
        <a:lstStyle/>
        <a:p>
          <a:r>
            <a:rPr lang="de-DE" dirty="0"/>
            <a:t>Einen Standpunkt finden</a:t>
          </a:r>
        </a:p>
      </dgm:t>
    </dgm:pt>
    <dgm:pt modelId="{A21BD08B-E866-45F9-9B99-27BDE3C35284}" type="parTrans" cxnId="{EE932895-4D04-4891-8D37-FF842DE4C00D}">
      <dgm:prSet/>
      <dgm:spPr/>
      <dgm:t>
        <a:bodyPr/>
        <a:lstStyle/>
        <a:p>
          <a:endParaRPr lang="de-DE"/>
        </a:p>
      </dgm:t>
    </dgm:pt>
    <dgm:pt modelId="{20DAEBC8-44C1-4DEB-88B2-41661E82A152}" type="sibTrans" cxnId="{EE932895-4D04-4891-8D37-FF842DE4C00D}">
      <dgm:prSet/>
      <dgm:spPr/>
      <dgm:t>
        <a:bodyPr/>
        <a:lstStyle/>
        <a:p>
          <a:endParaRPr lang="de-DE"/>
        </a:p>
      </dgm:t>
    </dgm:pt>
    <dgm:pt modelId="{85DFE4DC-44E2-4FF5-923A-E0867418726A}" type="pres">
      <dgm:prSet presAssocID="{4C2ECC01-040B-485A-AC74-7666BB02D794}" presName="diagram" presStyleCnt="0">
        <dgm:presLayoutVars>
          <dgm:dir/>
        </dgm:presLayoutVars>
      </dgm:prSet>
      <dgm:spPr/>
    </dgm:pt>
    <dgm:pt modelId="{11228D82-E3B0-4D7E-886B-2A712D13B363}" type="pres">
      <dgm:prSet presAssocID="{3E7258B9-FD19-4549-94C5-ABF520D45100}" presName="composite" presStyleCnt="0"/>
      <dgm:spPr/>
    </dgm:pt>
    <dgm:pt modelId="{77801D77-607B-4229-BECD-41C7994FED56}" type="pres">
      <dgm:prSet presAssocID="{3E7258B9-FD19-4549-94C5-ABF520D45100}" presName="Image" presStyleLbl="bgShp"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B0524A81-8EC9-4290-ADD2-36967B9152AC}" type="pres">
      <dgm:prSet presAssocID="{3E7258B9-FD19-4549-94C5-ABF520D45100}" presName="Parent" presStyleLbl="node0" presStyleIdx="0" presStyleCnt="1">
        <dgm:presLayoutVars>
          <dgm:bulletEnabled val="1"/>
        </dgm:presLayoutVars>
      </dgm:prSet>
      <dgm:spPr/>
    </dgm:pt>
  </dgm:ptLst>
  <dgm:cxnLst>
    <dgm:cxn modelId="{EE932895-4D04-4891-8D37-FF842DE4C00D}" srcId="{4C2ECC01-040B-485A-AC74-7666BB02D794}" destId="{3E7258B9-FD19-4549-94C5-ABF520D45100}" srcOrd="0" destOrd="0" parTransId="{A21BD08B-E866-45F9-9B99-27BDE3C35284}" sibTransId="{20DAEBC8-44C1-4DEB-88B2-41661E82A152}"/>
    <dgm:cxn modelId="{6DFC2BB3-FAAA-4574-8B9E-AA076971FAA3}" type="presOf" srcId="{3E7258B9-FD19-4549-94C5-ABF520D45100}" destId="{B0524A81-8EC9-4290-ADD2-36967B9152AC}" srcOrd="0" destOrd="0" presId="urn:microsoft.com/office/officeart/2008/layout/BendingPictureCaption"/>
    <dgm:cxn modelId="{45C9B2DC-0B93-4E9F-ABFC-297FE7A9D9AC}" type="presOf" srcId="{4C2ECC01-040B-485A-AC74-7666BB02D794}" destId="{85DFE4DC-44E2-4FF5-923A-E0867418726A}" srcOrd="0" destOrd="0" presId="urn:microsoft.com/office/officeart/2008/layout/BendingPictureCaption"/>
    <dgm:cxn modelId="{5C903A99-107F-4969-9CA4-302B8E93D281}" type="presParOf" srcId="{85DFE4DC-44E2-4FF5-923A-E0867418726A}" destId="{11228D82-E3B0-4D7E-886B-2A712D13B363}" srcOrd="0" destOrd="0" presId="urn:microsoft.com/office/officeart/2008/layout/BendingPictureCaption"/>
    <dgm:cxn modelId="{603B95C6-7347-4640-8FF2-4DDD6A6F28A9}" type="presParOf" srcId="{11228D82-E3B0-4D7E-886B-2A712D13B363}" destId="{77801D77-607B-4229-BECD-41C7994FED56}" srcOrd="0" destOrd="0" presId="urn:microsoft.com/office/officeart/2008/layout/BendingPictureCaption"/>
    <dgm:cxn modelId="{A0AF91AB-A2A0-4B6C-8B64-63EDB9AAAA50}" type="presParOf" srcId="{11228D82-E3B0-4D7E-886B-2A712D13B363}" destId="{B0524A81-8EC9-4290-ADD2-36967B9152AC}"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FEB4C1-D41D-4206-A44A-CB06D09A20F4}" type="doc">
      <dgm:prSet loTypeId="urn:microsoft.com/office/officeart/2008/layout/HexagonCluster" loCatId="picture" qsTypeId="urn:microsoft.com/office/officeart/2005/8/quickstyle/simple1" qsCatId="simple" csTypeId="urn:microsoft.com/office/officeart/2005/8/colors/accent1_2" csCatId="accent1" phldr="1"/>
      <dgm:spPr/>
    </dgm:pt>
    <dgm:pt modelId="{A2BD5691-CE1C-474F-A54A-5761582FCB43}">
      <dgm:prSet phldrT="[Text]"/>
      <dgm:spPr/>
      <dgm:t>
        <a:bodyPr/>
        <a:lstStyle/>
        <a:p>
          <a:r>
            <a:rPr lang="de-DE" dirty="0"/>
            <a:t>Kritischer Dialog mit der Antike</a:t>
          </a:r>
        </a:p>
      </dgm:t>
    </dgm:pt>
    <dgm:pt modelId="{C2C2E50F-DA53-4788-B5E4-77A2E3CAA5A0}" type="parTrans" cxnId="{C4AEDB46-9CD4-4B51-B77E-EE359B9C00F7}">
      <dgm:prSet/>
      <dgm:spPr/>
      <dgm:t>
        <a:bodyPr/>
        <a:lstStyle/>
        <a:p>
          <a:endParaRPr lang="de-DE"/>
        </a:p>
      </dgm:t>
    </dgm:pt>
    <dgm:pt modelId="{1BE8743A-66FB-4B6D-BAFA-84C85A726486}" type="sibTrans" cxnId="{C4AEDB46-9CD4-4B51-B77E-EE359B9C00F7}">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dgm:spPr>
      <dgm:t>
        <a:bodyPr/>
        <a:lstStyle/>
        <a:p>
          <a:endParaRPr lang="de-DE"/>
        </a:p>
      </dgm:t>
    </dgm:pt>
    <dgm:pt modelId="{64B48461-4B53-4D82-8AE9-888BB6267BDC}" type="pres">
      <dgm:prSet presAssocID="{0BFEB4C1-D41D-4206-A44A-CB06D09A20F4}" presName="Name0" presStyleCnt="0">
        <dgm:presLayoutVars>
          <dgm:chMax val="21"/>
          <dgm:chPref val="21"/>
        </dgm:presLayoutVars>
      </dgm:prSet>
      <dgm:spPr/>
    </dgm:pt>
    <dgm:pt modelId="{17FEFD65-2340-4A86-B75A-47103F6FD0FB}" type="pres">
      <dgm:prSet presAssocID="{A2BD5691-CE1C-474F-A54A-5761582FCB43}" presName="text1" presStyleCnt="0"/>
      <dgm:spPr/>
    </dgm:pt>
    <dgm:pt modelId="{393D030A-B0F7-4D87-84B9-FF31976E2E87}" type="pres">
      <dgm:prSet presAssocID="{A2BD5691-CE1C-474F-A54A-5761582FCB43}" presName="textRepeatNode" presStyleLbl="alignNode1" presStyleIdx="0" presStyleCnt="1" custAng="1221181" custScaleX="120719" custScaleY="115782" custLinFactNeighborX="-450" custLinFactNeighborY="13817">
        <dgm:presLayoutVars>
          <dgm:chMax val="0"/>
          <dgm:chPref val="0"/>
          <dgm:bulletEnabled val="1"/>
        </dgm:presLayoutVars>
      </dgm:prSet>
      <dgm:spPr/>
    </dgm:pt>
    <dgm:pt modelId="{A0BF166E-AC3D-4CAE-B7F0-F61E75A28BE7}" type="pres">
      <dgm:prSet presAssocID="{A2BD5691-CE1C-474F-A54A-5761582FCB43}" presName="textaccent1" presStyleCnt="0"/>
      <dgm:spPr/>
    </dgm:pt>
    <dgm:pt modelId="{888A0C9F-309F-4EA3-8E53-2FFCEE508F32}" type="pres">
      <dgm:prSet presAssocID="{A2BD5691-CE1C-474F-A54A-5761582FCB43}" presName="accentRepeatNode" presStyleLbl="solidAlignAcc1" presStyleIdx="0" presStyleCnt="2" custLinFactX="-100000" custLinFactNeighborX="-137794" custLinFactNeighborY="-18317"/>
      <dgm:spPr/>
    </dgm:pt>
    <dgm:pt modelId="{AD47BD09-DA0B-4345-9CA9-A468E4CA369F}" type="pres">
      <dgm:prSet presAssocID="{1BE8743A-66FB-4B6D-BAFA-84C85A726486}" presName="image1" presStyleCnt="0"/>
      <dgm:spPr/>
    </dgm:pt>
    <dgm:pt modelId="{04DEB5F8-B4B5-4FC1-8444-1607FD18F9A0}" type="pres">
      <dgm:prSet presAssocID="{1BE8743A-66FB-4B6D-BAFA-84C85A726486}" presName="imageRepeatNode" presStyleLbl="alignAcc1" presStyleIdx="0" presStyleCnt="1" custAng="20364097" custScaleX="121603" custScaleY="109282" custLinFactNeighborX="-5931" custLinFactNeighborY="-9459"/>
      <dgm:spPr/>
    </dgm:pt>
    <dgm:pt modelId="{F1496958-EEAA-4ED6-A9AE-53F38D4A124B}" type="pres">
      <dgm:prSet presAssocID="{1BE8743A-66FB-4B6D-BAFA-84C85A726486}" presName="imageaccent1" presStyleCnt="0"/>
      <dgm:spPr/>
    </dgm:pt>
    <dgm:pt modelId="{01BD34FD-0809-458E-8659-65D7B82B60DD}" type="pres">
      <dgm:prSet presAssocID="{1BE8743A-66FB-4B6D-BAFA-84C85A726486}" presName="accentRepeatNode" presStyleLbl="solidAlignAcc1" presStyleIdx="1" presStyleCnt="2"/>
      <dgm:spPr/>
    </dgm:pt>
  </dgm:ptLst>
  <dgm:cxnLst>
    <dgm:cxn modelId="{5424DB16-715E-40F2-937C-06762C8EBE75}" type="presOf" srcId="{A2BD5691-CE1C-474F-A54A-5761582FCB43}" destId="{393D030A-B0F7-4D87-84B9-FF31976E2E87}" srcOrd="0" destOrd="0" presId="urn:microsoft.com/office/officeart/2008/layout/HexagonCluster"/>
    <dgm:cxn modelId="{879D3F3B-59A7-4ED4-B0CE-4A4A5EA9059B}" type="presOf" srcId="{0BFEB4C1-D41D-4206-A44A-CB06D09A20F4}" destId="{64B48461-4B53-4D82-8AE9-888BB6267BDC}" srcOrd="0" destOrd="0" presId="urn:microsoft.com/office/officeart/2008/layout/HexagonCluster"/>
    <dgm:cxn modelId="{C4AEDB46-9CD4-4B51-B77E-EE359B9C00F7}" srcId="{0BFEB4C1-D41D-4206-A44A-CB06D09A20F4}" destId="{A2BD5691-CE1C-474F-A54A-5761582FCB43}" srcOrd="0" destOrd="0" parTransId="{C2C2E50F-DA53-4788-B5E4-77A2E3CAA5A0}" sibTransId="{1BE8743A-66FB-4B6D-BAFA-84C85A726486}"/>
    <dgm:cxn modelId="{AFCC26DE-2E8C-424B-B3DE-D9BB7CFD8EB7}" type="presOf" srcId="{1BE8743A-66FB-4B6D-BAFA-84C85A726486}" destId="{04DEB5F8-B4B5-4FC1-8444-1607FD18F9A0}" srcOrd="0" destOrd="0" presId="urn:microsoft.com/office/officeart/2008/layout/HexagonCluster"/>
    <dgm:cxn modelId="{0FB7A046-2B36-4D8A-AFED-8AA14FC800D2}" type="presParOf" srcId="{64B48461-4B53-4D82-8AE9-888BB6267BDC}" destId="{17FEFD65-2340-4A86-B75A-47103F6FD0FB}" srcOrd="0" destOrd="0" presId="urn:microsoft.com/office/officeart/2008/layout/HexagonCluster"/>
    <dgm:cxn modelId="{5EDADCA6-236C-45D7-A725-53FA1E7ED6E5}" type="presParOf" srcId="{17FEFD65-2340-4A86-B75A-47103F6FD0FB}" destId="{393D030A-B0F7-4D87-84B9-FF31976E2E87}" srcOrd="0" destOrd="0" presId="urn:microsoft.com/office/officeart/2008/layout/HexagonCluster"/>
    <dgm:cxn modelId="{27CADAF9-48A3-4356-BBB2-9D0F7AD08144}" type="presParOf" srcId="{64B48461-4B53-4D82-8AE9-888BB6267BDC}" destId="{A0BF166E-AC3D-4CAE-B7F0-F61E75A28BE7}" srcOrd="1" destOrd="0" presId="urn:microsoft.com/office/officeart/2008/layout/HexagonCluster"/>
    <dgm:cxn modelId="{846A755E-C8D3-4C2E-869E-4886E827D243}" type="presParOf" srcId="{A0BF166E-AC3D-4CAE-B7F0-F61E75A28BE7}" destId="{888A0C9F-309F-4EA3-8E53-2FFCEE508F32}" srcOrd="0" destOrd="0" presId="urn:microsoft.com/office/officeart/2008/layout/HexagonCluster"/>
    <dgm:cxn modelId="{6933CF92-9A6F-435F-89B4-26B9709F9377}" type="presParOf" srcId="{64B48461-4B53-4D82-8AE9-888BB6267BDC}" destId="{AD47BD09-DA0B-4345-9CA9-A468E4CA369F}" srcOrd="2" destOrd="0" presId="urn:microsoft.com/office/officeart/2008/layout/HexagonCluster"/>
    <dgm:cxn modelId="{E50B80C9-5D7D-40EB-804A-28FEFC8F66BF}" type="presParOf" srcId="{AD47BD09-DA0B-4345-9CA9-A468E4CA369F}" destId="{04DEB5F8-B4B5-4FC1-8444-1607FD18F9A0}" srcOrd="0" destOrd="0" presId="urn:microsoft.com/office/officeart/2008/layout/HexagonCluster"/>
    <dgm:cxn modelId="{B011A98F-92CD-49AE-AC87-CAE8FA94B5E4}" type="presParOf" srcId="{64B48461-4B53-4D82-8AE9-888BB6267BDC}" destId="{F1496958-EEAA-4ED6-A9AE-53F38D4A124B}" srcOrd="3" destOrd="0" presId="urn:microsoft.com/office/officeart/2008/layout/HexagonCluster"/>
    <dgm:cxn modelId="{9AB430C2-ED25-4AB9-85DF-37A781D746FE}" type="presParOf" srcId="{F1496958-EEAA-4ED6-A9AE-53F38D4A124B}" destId="{01BD34FD-0809-458E-8659-65D7B82B60DD}"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70C48A-B6CD-45C2-A58E-C3696F560DD8}"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299F0F5D-F879-43B3-9F42-6B3656B1E373}">
      <dgm:prSet phldrT="[Text]"/>
      <dgm:spPr/>
      <dgm:t>
        <a:bodyPr/>
        <a:lstStyle/>
        <a:p>
          <a:r>
            <a:rPr lang="de-DE" dirty="0"/>
            <a:t>Ein VIP der Antike: Caesar</a:t>
          </a:r>
        </a:p>
      </dgm:t>
    </dgm:pt>
    <dgm:pt modelId="{60DE7F5D-FA55-453A-8B4C-0F92D5ADDC98}" type="parTrans" cxnId="{F2C48ED9-78D9-4388-9B88-DDF69B535B66}">
      <dgm:prSet/>
      <dgm:spPr/>
      <dgm:t>
        <a:bodyPr/>
        <a:lstStyle/>
        <a:p>
          <a:endParaRPr lang="de-DE"/>
        </a:p>
      </dgm:t>
    </dgm:pt>
    <dgm:pt modelId="{D39CBE48-0F8C-4C98-8099-9092EC580737}" type="sibTrans" cxnId="{F2C48ED9-78D9-4388-9B88-DDF69B535B66}">
      <dgm:prSet/>
      <dgm:spPr/>
      <dgm:t>
        <a:bodyPr/>
        <a:lstStyle/>
        <a:p>
          <a:endParaRPr lang="de-DE"/>
        </a:p>
      </dgm:t>
    </dgm:pt>
    <dgm:pt modelId="{C987B115-9552-4C5D-8D5E-4421DBA7ACFF}" type="pres">
      <dgm:prSet presAssocID="{4470C48A-B6CD-45C2-A58E-C3696F560DD8}" presName="diagram" presStyleCnt="0">
        <dgm:presLayoutVars>
          <dgm:dir/>
        </dgm:presLayoutVars>
      </dgm:prSet>
      <dgm:spPr/>
    </dgm:pt>
    <dgm:pt modelId="{EEA51898-B599-4A4F-BD03-BE6FC985B00E}" type="pres">
      <dgm:prSet presAssocID="{299F0F5D-F879-43B3-9F42-6B3656B1E373}" presName="composite" presStyleCnt="0"/>
      <dgm:spPr/>
    </dgm:pt>
    <dgm:pt modelId="{14111736-B5DB-4AD1-B664-42F2FD258D0B}" type="pres">
      <dgm:prSet presAssocID="{299F0F5D-F879-43B3-9F42-6B3656B1E373}" presName="Image" presStyleLbl="bgShp"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dgm:spPr>
    </dgm:pt>
    <dgm:pt modelId="{E921E643-D094-4DEA-8E95-589B525616C1}" type="pres">
      <dgm:prSet presAssocID="{299F0F5D-F879-43B3-9F42-6B3656B1E373}" presName="Parent" presStyleLbl="node0" presStyleIdx="0" presStyleCnt="1">
        <dgm:presLayoutVars>
          <dgm:bulletEnabled val="1"/>
        </dgm:presLayoutVars>
      </dgm:prSet>
      <dgm:spPr/>
    </dgm:pt>
  </dgm:ptLst>
  <dgm:cxnLst>
    <dgm:cxn modelId="{EBFB4E57-CE49-423A-9353-EC08574CD3A9}" type="presOf" srcId="{4470C48A-B6CD-45C2-A58E-C3696F560DD8}" destId="{C987B115-9552-4C5D-8D5E-4421DBA7ACFF}" srcOrd="0" destOrd="0" presId="urn:microsoft.com/office/officeart/2008/layout/BendingPictureCaption"/>
    <dgm:cxn modelId="{FB3290B9-67B5-49B7-AC92-50C8BDE330C8}" type="presOf" srcId="{299F0F5D-F879-43B3-9F42-6B3656B1E373}" destId="{E921E643-D094-4DEA-8E95-589B525616C1}" srcOrd="0" destOrd="0" presId="urn:microsoft.com/office/officeart/2008/layout/BendingPictureCaption"/>
    <dgm:cxn modelId="{F2C48ED9-78D9-4388-9B88-DDF69B535B66}" srcId="{4470C48A-B6CD-45C2-A58E-C3696F560DD8}" destId="{299F0F5D-F879-43B3-9F42-6B3656B1E373}" srcOrd="0" destOrd="0" parTransId="{60DE7F5D-FA55-453A-8B4C-0F92D5ADDC98}" sibTransId="{D39CBE48-0F8C-4C98-8099-9092EC580737}"/>
    <dgm:cxn modelId="{E204F0E5-0FDE-4435-8DE3-C8C4C8080F60}" type="presParOf" srcId="{C987B115-9552-4C5D-8D5E-4421DBA7ACFF}" destId="{EEA51898-B599-4A4F-BD03-BE6FC985B00E}" srcOrd="0" destOrd="0" presId="urn:microsoft.com/office/officeart/2008/layout/BendingPictureCaption"/>
    <dgm:cxn modelId="{69254C41-CAD2-46FE-BCBE-E4AF183DE5D1}" type="presParOf" srcId="{EEA51898-B599-4A4F-BD03-BE6FC985B00E}" destId="{14111736-B5DB-4AD1-B664-42F2FD258D0B}" srcOrd="0" destOrd="0" presId="urn:microsoft.com/office/officeart/2008/layout/BendingPictureCaption"/>
    <dgm:cxn modelId="{3E7B508E-FFC5-4233-A8D3-00969FB71B75}" type="presParOf" srcId="{EEA51898-B599-4A4F-BD03-BE6FC985B00E}" destId="{E921E643-D094-4DEA-8E95-589B525616C1}" srcOrd="1" destOrd="0" presId="urn:microsoft.com/office/officeart/2008/layout/BendingPictureCaption"/>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D8D28A-E32C-4943-9E28-63184480F15C}"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7C80CD03-6481-4C88-BEF5-8EB5FA4324DA}">
      <dgm:prSet phldrT="[Text]"/>
      <dgm:spPr/>
      <dgm:t>
        <a:bodyPr/>
        <a:lstStyle/>
        <a:p>
          <a:r>
            <a:rPr lang="de-DE" dirty="0"/>
            <a:t>Troja: Eine Frau, zwei Männer, ein Problem</a:t>
          </a:r>
        </a:p>
      </dgm:t>
    </dgm:pt>
    <dgm:pt modelId="{56876158-C5F6-490C-A25B-27E4FE46C11E}" type="parTrans" cxnId="{4A73E168-312C-4E5A-8E9C-A73A1FE76148}">
      <dgm:prSet/>
      <dgm:spPr/>
      <dgm:t>
        <a:bodyPr/>
        <a:lstStyle/>
        <a:p>
          <a:endParaRPr lang="de-DE"/>
        </a:p>
      </dgm:t>
    </dgm:pt>
    <dgm:pt modelId="{249E01B9-FE3E-4230-9A17-6799DAEDE645}" type="sibTrans" cxnId="{4A73E168-312C-4E5A-8E9C-A73A1FE76148}">
      <dgm:prSet/>
      <dgm:spPr/>
      <dgm:t>
        <a:bodyPr/>
        <a:lstStyle/>
        <a:p>
          <a:endParaRPr lang="de-DE"/>
        </a:p>
      </dgm:t>
    </dgm:pt>
    <dgm:pt modelId="{0D771ED0-4401-445A-B229-153716674F19}" type="pres">
      <dgm:prSet presAssocID="{D1D8D28A-E32C-4943-9E28-63184480F15C}" presName="diagram" presStyleCnt="0">
        <dgm:presLayoutVars>
          <dgm:dir/>
        </dgm:presLayoutVars>
      </dgm:prSet>
      <dgm:spPr/>
    </dgm:pt>
    <dgm:pt modelId="{36181835-2637-45E5-85BF-1A27BA07A1E4}" type="pres">
      <dgm:prSet presAssocID="{7C80CD03-6481-4C88-BEF5-8EB5FA4324DA}" presName="composite" presStyleCnt="0"/>
      <dgm:spPr/>
    </dgm:pt>
    <dgm:pt modelId="{A6872BF2-F289-4C29-85F8-82F7CC9D6181}" type="pres">
      <dgm:prSet presAssocID="{7C80CD03-6481-4C88-BEF5-8EB5FA4324DA}" presName="Image" presStyleLbl="bgShp"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754528D0-FEAF-4C84-92DB-8D7E1EF426A1}" type="pres">
      <dgm:prSet presAssocID="{7C80CD03-6481-4C88-BEF5-8EB5FA4324DA}" presName="Parent" presStyleLbl="node0" presStyleIdx="0" presStyleCnt="1">
        <dgm:presLayoutVars>
          <dgm:bulletEnabled val="1"/>
        </dgm:presLayoutVars>
      </dgm:prSet>
      <dgm:spPr/>
    </dgm:pt>
  </dgm:ptLst>
  <dgm:cxnLst>
    <dgm:cxn modelId="{4A73E168-312C-4E5A-8E9C-A73A1FE76148}" srcId="{D1D8D28A-E32C-4943-9E28-63184480F15C}" destId="{7C80CD03-6481-4C88-BEF5-8EB5FA4324DA}" srcOrd="0" destOrd="0" parTransId="{56876158-C5F6-490C-A25B-27E4FE46C11E}" sibTransId="{249E01B9-FE3E-4230-9A17-6799DAEDE645}"/>
    <dgm:cxn modelId="{8BEC0493-B24F-42BC-8879-0460E8FBE1FC}" type="presOf" srcId="{7C80CD03-6481-4C88-BEF5-8EB5FA4324DA}" destId="{754528D0-FEAF-4C84-92DB-8D7E1EF426A1}" srcOrd="0" destOrd="0" presId="urn:microsoft.com/office/officeart/2008/layout/BendingPictureCaption"/>
    <dgm:cxn modelId="{18FAB5F7-C460-4E3B-AD06-29866C0B85F6}" type="presOf" srcId="{D1D8D28A-E32C-4943-9E28-63184480F15C}" destId="{0D771ED0-4401-445A-B229-153716674F19}" srcOrd="0" destOrd="0" presId="urn:microsoft.com/office/officeart/2008/layout/BendingPictureCaption"/>
    <dgm:cxn modelId="{75B2E4C5-AA62-427C-B531-241B4F78D4A5}" type="presParOf" srcId="{0D771ED0-4401-445A-B229-153716674F19}" destId="{36181835-2637-45E5-85BF-1A27BA07A1E4}" srcOrd="0" destOrd="0" presId="urn:microsoft.com/office/officeart/2008/layout/BendingPictureCaption"/>
    <dgm:cxn modelId="{FA082965-307B-4424-B916-ED4DDC741440}" type="presParOf" srcId="{36181835-2637-45E5-85BF-1A27BA07A1E4}" destId="{A6872BF2-F289-4C29-85F8-82F7CC9D6181}" srcOrd="0" destOrd="0" presId="urn:microsoft.com/office/officeart/2008/layout/BendingPictureCaption"/>
    <dgm:cxn modelId="{CC901974-06A6-4246-8317-1E629B1C15F1}" type="presParOf" srcId="{36181835-2637-45E5-85BF-1A27BA07A1E4}" destId="{754528D0-FEAF-4C84-92DB-8D7E1EF426A1}"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AFCBF0F-B844-4C58-B301-2DE2CFCB73B1}" type="doc">
      <dgm:prSet loTypeId="urn:microsoft.com/office/officeart/2008/layout/AccentedPicture" loCatId="picture" qsTypeId="urn:microsoft.com/office/officeart/2005/8/quickstyle/simple1" qsCatId="simple" csTypeId="urn:microsoft.com/office/officeart/2005/8/colors/accent1_2" csCatId="accent1" phldr="1"/>
      <dgm:spPr/>
    </dgm:pt>
    <dgm:pt modelId="{14EEF50D-85F3-4D52-8153-F11553778F9D}">
      <dgm:prSet phldrT="[Text]"/>
      <dgm:spPr/>
      <dgm:t>
        <a:bodyPr/>
        <a:lstStyle/>
        <a:p>
          <a:endParaRPr lang="de-DE" dirty="0"/>
        </a:p>
      </dgm:t>
    </dgm:pt>
    <dgm:pt modelId="{05D92AA0-799E-4158-BDA5-6A2DCB898A5F}" type="parTrans" cxnId="{A12FFD59-0059-4A44-BF01-6C1146779F22}">
      <dgm:prSet/>
      <dgm:spPr/>
      <dgm:t>
        <a:bodyPr/>
        <a:lstStyle/>
        <a:p>
          <a:endParaRPr lang="de-DE"/>
        </a:p>
      </dgm:t>
    </dgm:pt>
    <dgm:pt modelId="{90175F8A-D77E-426D-BA1C-913D68C77653}" type="sibTrans" cxnId="{A12FFD59-0059-4A44-BF01-6C1146779F22}">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t>
        <a:bodyPr/>
        <a:lstStyle/>
        <a:p>
          <a:endParaRPr lang="de-DE"/>
        </a:p>
      </dgm:t>
    </dgm:pt>
    <dgm:pt modelId="{F34DEF4A-0CA0-40D7-BD47-879ADB85AD67}" type="pres">
      <dgm:prSet presAssocID="{1AFCBF0F-B844-4C58-B301-2DE2CFCB73B1}" presName="Name0" presStyleCnt="0">
        <dgm:presLayoutVars>
          <dgm:dir/>
        </dgm:presLayoutVars>
      </dgm:prSet>
      <dgm:spPr/>
    </dgm:pt>
    <dgm:pt modelId="{1C4F4CA7-E760-4817-A300-7547689F3568}" type="pres">
      <dgm:prSet presAssocID="{90175F8A-D77E-426D-BA1C-913D68C77653}" presName="picture_1" presStyleLbl="bgImgPlace1" presStyleIdx="0" presStyleCnt="1"/>
      <dgm:spPr/>
    </dgm:pt>
    <dgm:pt modelId="{052C82AE-1191-429D-AC86-BC4BDF515AA9}" type="pres">
      <dgm:prSet presAssocID="{14EEF50D-85F3-4D52-8153-F11553778F9D}" presName="text_1" presStyleLbl="node1" presStyleIdx="0" presStyleCnt="0">
        <dgm:presLayoutVars>
          <dgm:bulletEnabled val="1"/>
        </dgm:presLayoutVars>
      </dgm:prSet>
      <dgm:spPr/>
    </dgm:pt>
    <dgm:pt modelId="{0CE57777-F5F3-4929-92D2-B33652DC3A7A}" type="pres">
      <dgm:prSet presAssocID="{1AFCBF0F-B844-4C58-B301-2DE2CFCB73B1}" presName="maxNode" presStyleCnt="0"/>
      <dgm:spPr/>
    </dgm:pt>
    <dgm:pt modelId="{8D31D894-248B-4DF8-A2D8-EEEDA6D5CB6A}" type="pres">
      <dgm:prSet presAssocID="{1AFCBF0F-B844-4C58-B301-2DE2CFCB73B1}" presName="Name33" presStyleCnt="0"/>
      <dgm:spPr/>
    </dgm:pt>
  </dgm:ptLst>
  <dgm:cxnLst>
    <dgm:cxn modelId="{523ED902-5E27-4C22-A8A2-4808877A248E}" type="presOf" srcId="{90175F8A-D77E-426D-BA1C-913D68C77653}" destId="{1C4F4CA7-E760-4817-A300-7547689F3568}" srcOrd="0" destOrd="0" presId="urn:microsoft.com/office/officeart/2008/layout/AccentedPicture"/>
    <dgm:cxn modelId="{97D07A11-DC6D-45C9-A498-BCAA8EE1A6ED}" type="presOf" srcId="{1AFCBF0F-B844-4C58-B301-2DE2CFCB73B1}" destId="{F34DEF4A-0CA0-40D7-BD47-879ADB85AD67}" srcOrd="0" destOrd="0" presId="urn:microsoft.com/office/officeart/2008/layout/AccentedPicture"/>
    <dgm:cxn modelId="{B58C553A-9A1A-4E25-AECF-7B62996D7244}" type="presOf" srcId="{14EEF50D-85F3-4D52-8153-F11553778F9D}" destId="{052C82AE-1191-429D-AC86-BC4BDF515AA9}" srcOrd="0" destOrd="0" presId="urn:microsoft.com/office/officeart/2008/layout/AccentedPicture"/>
    <dgm:cxn modelId="{A12FFD59-0059-4A44-BF01-6C1146779F22}" srcId="{1AFCBF0F-B844-4C58-B301-2DE2CFCB73B1}" destId="{14EEF50D-85F3-4D52-8153-F11553778F9D}" srcOrd="0" destOrd="0" parTransId="{05D92AA0-799E-4158-BDA5-6A2DCB898A5F}" sibTransId="{90175F8A-D77E-426D-BA1C-913D68C77653}"/>
    <dgm:cxn modelId="{23BC182B-DBAC-45DB-B034-E35108AF058D}" type="presParOf" srcId="{F34DEF4A-0CA0-40D7-BD47-879ADB85AD67}" destId="{1C4F4CA7-E760-4817-A300-7547689F3568}" srcOrd="0" destOrd="0" presId="urn:microsoft.com/office/officeart/2008/layout/AccentedPicture"/>
    <dgm:cxn modelId="{43EB6943-6EA8-4FCA-8CD4-1306D8B45834}" type="presParOf" srcId="{F34DEF4A-0CA0-40D7-BD47-879ADB85AD67}" destId="{052C82AE-1191-429D-AC86-BC4BDF515AA9}" srcOrd="1" destOrd="0" presId="urn:microsoft.com/office/officeart/2008/layout/AccentedPicture"/>
    <dgm:cxn modelId="{42A7493D-5C8D-4654-91B1-17572F7C9573}" type="presParOf" srcId="{F34DEF4A-0CA0-40D7-BD47-879ADB85AD67}" destId="{0CE57777-F5F3-4929-92D2-B33652DC3A7A}" srcOrd="2" destOrd="0" presId="urn:microsoft.com/office/officeart/2008/layout/AccentedPicture"/>
    <dgm:cxn modelId="{19A60063-6B6A-4416-B237-C85FF24FF6B1}" type="presParOf" srcId="{0CE57777-F5F3-4929-92D2-B33652DC3A7A}" destId="{8D31D894-248B-4DF8-A2D8-EEEDA6D5CB6A}" srcOrd="0" destOrd="0" presId="urn:microsoft.com/office/officeart/2008/layout/AccentedPicture"/>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197526D-2F52-4179-B9EA-E0C2D3881674}" type="doc">
      <dgm:prSet loTypeId="urn:microsoft.com/office/officeart/2008/layout/BendingPictureCaptionList" loCatId="picture" qsTypeId="urn:microsoft.com/office/officeart/2005/8/quickstyle/simple1" qsCatId="simple" csTypeId="urn:microsoft.com/office/officeart/2005/8/colors/accent1_2" csCatId="accent1" phldr="1"/>
      <dgm:spPr/>
    </dgm:pt>
    <dgm:pt modelId="{7190CEA6-9F2C-4A9A-A9FD-7A373D0D963E}">
      <dgm:prSet phldrT="[Text]" custT="1"/>
      <dgm:spPr/>
      <dgm:t>
        <a:bodyPr/>
        <a:lstStyle/>
        <a:p>
          <a:r>
            <a:rPr lang="de-DE" sz="2400" dirty="0"/>
            <a:t>Die Wölfin ernährt die Kinder</a:t>
          </a:r>
        </a:p>
      </dgm:t>
    </dgm:pt>
    <dgm:pt modelId="{C00269C8-C34C-4C35-85EA-CC26C4063D96}" type="parTrans" cxnId="{02427717-9608-45E9-AD7F-C370AE61F4E2}">
      <dgm:prSet/>
      <dgm:spPr/>
      <dgm:t>
        <a:bodyPr/>
        <a:lstStyle/>
        <a:p>
          <a:endParaRPr lang="de-DE"/>
        </a:p>
      </dgm:t>
    </dgm:pt>
    <dgm:pt modelId="{1AA7ED39-A9EF-49B7-A62F-9FF4C9A26A15}" type="sibTrans" cxnId="{02427717-9608-45E9-AD7F-C370AE61F4E2}">
      <dgm:prSet/>
      <dgm:spPr/>
      <dgm:t>
        <a:bodyPr/>
        <a:lstStyle/>
        <a:p>
          <a:endParaRPr lang="de-DE"/>
        </a:p>
      </dgm:t>
    </dgm:pt>
    <dgm:pt modelId="{D4F0D87E-4109-45C5-B9E6-C159F428ABA7}" type="pres">
      <dgm:prSet presAssocID="{2197526D-2F52-4179-B9EA-E0C2D3881674}" presName="Name0" presStyleCnt="0">
        <dgm:presLayoutVars>
          <dgm:dir/>
          <dgm:resizeHandles val="exact"/>
        </dgm:presLayoutVars>
      </dgm:prSet>
      <dgm:spPr/>
    </dgm:pt>
    <dgm:pt modelId="{536721F1-81D6-440D-B731-3A98265A2F89}" type="pres">
      <dgm:prSet presAssocID="{7190CEA6-9F2C-4A9A-A9FD-7A373D0D963E}" presName="composite" presStyleCnt="0"/>
      <dgm:spPr/>
    </dgm:pt>
    <dgm:pt modelId="{E14C86DC-C376-4819-A9EC-7F1440439394}" type="pres">
      <dgm:prSet presAssocID="{7190CEA6-9F2C-4A9A-A9FD-7A373D0D963E}" presName="rect1" presStyleLbl="bgImgPlace1" presStyleIdx="0" presStyleCnt="1" custScaleX="185143" custScaleY="167751" custLinFactNeighborX="-14" custLinFactNeighborY="2069"/>
      <dgm:spPr>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dgm:spPr>
    </dgm:pt>
    <dgm:pt modelId="{A6525C58-543A-4714-A6F4-12181FD714B9}" type="pres">
      <dgm:prSet presAssocID="{7190CEA6-9F2C-4A9A-A9FD-7A373D0D963E}" presName="wedgeRectCallout1" presStyleLbl="node1" presStyleIdx="0" presStyleCnt="1" custFlipVert="0" custScaleX="216271" custScaleY="138392" custLinFactY="83712" custLinFactNeighborX="-1355" custLinFactNeighborY="100000">
        <dgm:presLayoutVars>
          <dgm:bulletEnabled val="1"/>
        </dgm:presLayoutVars>
      </dgm:prSet>
      <dgm:spPr/>
    </dgm:pt>
  </dgm:ptLst>
  <dgm:cxnLst>
    <dgm:cxn modelId="{02427717-9608-45E9-AD7F-C370AE61F4E2}" srcId="{2197526D-2F52-4179-B9EA-E0C2D3881674}" destId="{7190CEA6-9F2C-4A9A-A9FD-7A373D0D963E}" srcOrd="0" destOrd="0" parTransId="{C00269C8-C34C-4C35-85EA-CC26C4063D96}" sibTransId="{1AA7ED39-A9EF-49B7-A62F-9FF4C9A26A15}"/>
    <dgm:cxn modelId="{BFC23A2A-3E32-4AFC-B7BD-28E2583B62DB}" type="presOf" srcId="{7190CEA6-9F2C-4A9A-A9FD-7A373D0D963E}" destId="{A6525C58-543A-4714-A6F4-12181FD714B9}" srcOrd="0" destOrd="0" presId="urn:microsoft.com/office/officeart/2008/layout/BendingPictureCaptionList"/>
    <dgm:cxn modelId="{BA85E6C7-6422-4235-96E7-282131EF6086}" type="presOf" srcId="{2197526D-2F52-4179-B9EA-E0C2D3881674}" destId="{D4F0D87E-4109-45C5-B9E6-C159F428ABA7}" srcOrd="0" destOrd="0" presId="urn:microsoft.com/office/officeart/2008/layout/BendingPictureCaptionList"/>
    <dgm:cxn modelId="{D78853FB-5695-4C13-AD1D-08231F2E6337}" type="presParOf" srcId="{D4F0D87E-4109-45C5-B9E6-C159F428ABA7}" destId="{536721F1-81D6-440D-B731-3A98265A2F89}" srcOrd="0" destOrd="0" presId="urn:microsoft.com/office/officeart/2008/layout/BendingPictureCaptionList"/>
    <dgm:cxn modelId="{69A9DD7D-184F-40B8-B417-3B3BBF0734F9}" type="presParOf" srcId="{536721F1-81D6-440D-B731-3A98265A2F89}" destId="{E14C86DC-C376-4819-A9EC-7F1440439394}" srcOrd="0" destOrd="0" presId="urn:microsoft.com/office/officeart/2008/layout/BendingPictureCaptionList"/>
    <dgm:cxn modelId="{716B1870-120A-4B16-A9EF-7E96249E4FC3}" type="presParOf" srcId="{536721F1-81D6-440D-B731-3A98265A2F89}" destId="{A6525C58-543A-4714-A6F4-12181FD714B9}"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788C945-1929-4832-A23E-F6E21D2A0DD4}" type="doc">
      <dgm:prSet loTypeId="urn:microsoft.com/office/officeart/2008/layout/BendingPictureCaptionList" loCatId="picture" qsTypeId="urn:microsoft.com/office/officeart/2005/8/quickstyle/simple1" qsCatId="simple" csTypeId="urn:microsoft.com/office/officeart/2005/8/colors/accent1_2" csCatId="accent1" phldr="1"/>
      <dgm:spPr/>
    </dgm:pt>
    <dgm:pt modelId="{344A9E35-35FD-455B-9C81-43A7DDF40632}">
      <dgm:prSet phldrT="[Text]"/>
      <dgm:spPr/>
      <dgm:t>
        <a:bodyPr/>
        <a:lstStyle/>
        <a:p>
          <a:r>
            <a:rPr lang="de-DE" dirty="0"/>
            <a:t>Ausgesetzt im Körbchen am Fluss</a:t>
          </a:r>
        </a:p>
      </dgm:t>
    </dgm:pt>
    <dgm:pt modelId="{7786E29A-92C0-497C-865C-E8ED6B063FA6}" type="parTrans" cxnId="{67E366E9-F21D-48B1-A83B-2ED24AD49038}">
      <dgm:prSet/>
      <dgm:spPr/>
      <dgm:t>
        <a:bodyPr/>
        <a:lstStyle/>
        <a:p>
          <a:endParaRPr lang="de-DE"/>
        </a:p>
      </dgm:t>
    </dgm:pt>
    <dgm:pt modelId="{0EFA92E0-5007-44C6-9982-B95A76DE760C}" type="sibTrans" cxnId="{67E366E9-F21D-48B1-A83B-2ED24AD49038}">
      <dgm:prSet/>
      <dgm:spPr/>
      <dgm:t>
        <a:bodyPr/>
        <a:lstStyle/>
        <a:p>
          <a:endParaRPr lang="de-DE"/>
        </a:p>
      </dgm:t>
    </dgm:pt>
    <dgm:pt modelId="{C2E0688B-366C-405C-BF84-7F1614B60BE0}" type="pres">
      <dgm:prSet presAssocID="{9788C945-1929-4832-A23E-F6E21D2A0DD4}" presName="Name0" presStyleCnt="0">
        <dgm:presLayoutVars>
          <dgm:dir/>
          <dgm:resizeHandles val="exact"/>
        </dgm:presLayoutVars>
      </dgm:prSet>
      <dgm:spPr/>
    </dgm:pt>
    <dgm:pt modelId="{B76807A8-7465-4D3F-ADE7-7D853BFCD3BB}" type="pres">
      <dgm:prSet presAssocID="{344A9E35-35FD-455B-9C81-43A7DDF40632}" presName="composite" presStyleCnt="0"/>
      <dgm:spPr/>
    </dgm:pt>
    <dgm:pt modelId="{4EC5FDEE-49E5-4B64-A084-AEA6AB826611}" type="pres">
      <dgm:prSet presAssocID="{344A9E35-35FD-455B-9C81-43A7DDF40632}" presName="rect1" presStyleLbl="b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98CC4E34-221C-47F7-84F6-44207594BEB0}" type="pres">
      <dgm:prSet presAssocID="{344A9E35-35FD-455B-9C81-43A7DDF40632}" presName="wedgeRectCallout1" presStyleLbl="node1" presStyleIdx="0" presStyleCnt="1">
        <dgm:presLayoutVars>
          <dgm:bulletEnabled val="1"/>
        </dgm:presLayoutVars>
      </dgm:prSet>
      <dgm:spPr/>
    </dgm:pt>
  </dgm:ptLst>
  <dgm:cxnLst>
    <dgm:cxn modelId="{52CB9606-A08B-4FB3-9388-B87A8E01365F}" type="presOf" srcId="{344A9E35-35FD-455B-9C81-43A7DDF40632}" destId="{98CC4E34-221C-47F7-84F6-44207594BEB0}" srcOrd="0" destOrd="0" presId="urn:microsoft.com/office/officeart/2008/layout/BendingPictureCaptionList"/>
    <dgm:cxn modelId="{0CCE0AC9-93BE-47FC-9E9C-A8CC1B79161E}" type="presOf" srcId="{9788C945-1929-4832-A23E-F6E21D2A0DD4}" destId="{C2E0688B-366C-405C-BF84-7F1614B60BE0}" srcOrd="0" destOrd="0" presId="urn:microsoft.com/office/officeart/2008/layout/BendingPictureCaptionList"/>
    <dgm:cxn modelId="{67E366E9-F21D-48B1-A83B-2ED24AD49038}" srcId="{9788C945-1929-4832-A23E-F6E21D2A0DD4}" destId="{344A9E35-35FD-455B-9C81-43A7DDF40632}" srcOrd="0" destOrd="0" parTransId="{7786E29A-92C0-497C-865C-E8ED6B063FA6}" sibTransId="{0EFA92E0-5007-44C6-9982-B95A76DE760C}"/>
    <dgm:cxn modelId="{24EB8DB8-4FF4-43CB-B6F0-2EBDDE24EEA3}" type="presParOf" srcId="{C2E0688B-366C-405C-BF84-7F1614B60BE0}" destId="{B76807A8-7465-4D3F-ADE7-7D853BFCD3BB}" srcOrd="0" destOrd="0" presId="urn:microsoft.com/office/officeart/2008/layout/BendingPictureCaptionList"/>
    <dgm:cxn modelId="{39D08C9F-B87E-49D3-BCEB-2BF8A8AF95BB}" type="presParOf" srcId="{B76807A8-7465-4D3F-ADE7-7D853BFCD3BB}" destId="{4EC5FDEE-49E5-4B64-A084-AEA6AB826611}" srcOrd="0" destOrd="0" presId="urn:microsoft.com/office/officeart/2008/layout/BendingPictureCaptionList"/>
    <dgm:cxn modelId="{09B8453B-E243-423B-9BEA-8C0699D39709}" type="presParOf" srcId="{B76807A8-7465-4D3F-ADE7-7D853BFCD3BB}" destId="{98CC4E34-221C-47F7-84F6-44207594BEB0}" srcOrd="1" destOrd="0" presId="urn:microsoft.com/office/officeart/2008/layout/BendingPictureCaption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801D77-607B-4229-BECD-41C7994FED56}">
      <dsp:nvSpPr>
        <dsp:cNvPr id="0" name=""/>
        <dsp:cNvSpPr/>
      </dsp:nvSpPr>
      <dsp:spPr>
        <a:xfrm>
          <a:off x="0" y="779141"/>
          <a:ext cx="3005391" cy="222097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a:noFill/>
        </a:ln>
        <a:effectLst/>
      </dsp:spPr>
      <dsp:style>
        <a:lnRef idx="0">
          <a:scrgbClr r="0" g="0" b="0"/>
        </a:lnRef>
        <a:fillRef idx="1">
          <a:scrgbClr r="0" g="0" b="0"/>
        </a:fillRef>
        <a:effectRef idx="0">
          <a:scrgbClr r="0" g="0" b="0"/>
        </a:effectRef>
        <a:fontRef idx="minor"/>
      </dsp:style>
    </dsp:sp>
    <dsp:sp modelId="{B0524A81-8EC9-4290-ADD2-36967B9152AC}">
      <dsp:nvSpPr>
        <dsp:cNvPr id="0" name=""/>
        <dsp:cNvSpPr/>
      </dsp:nvSpPr>
      <dsp:spPr>
        <a:xfrm>
          <a:off x="607472" y="2597410"/>
          <a:ext cx="2589752" cy="62236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5000"/>
            </a:spcAft>
            <a:buNone/>
          </a:pPr>
          <a:r>
            <a:rPr lang="de-DE" sz="1900" kern="1200" dirty="0"/>
            <a:t>Einen Standpunkt finden</a:t>
          </a:r>
        </a:p>
      </dsp:txBody>
      <dsp:txXfrm>
        <a:off x="607472" y="2597410"/>
        <a:ext cx="2589752" cy="6223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D030A-B0F7-4D87-84B9-FF31976E2E87}">
      <dsp:nvSpPr>
        <dsp:cNvPr id="0" name=""/>
        <dsp:cNvSpPr/>
      </dsp:nvSpPr>
      <dsp:spPr>
        <a:xfrm rot="1221181">
          <a:off x="1676153" y="1409144"/>
          <a:ext cx="2808259" cy="2319468"/>
        </a:xfrm>
        <a:prstGeom prst="hexagon">
          <a:avLst>
            <a:gd name="adj" fmla="val 25000"/>
            <a:gd name="vf" fmla="val 115470"/>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9370" rIns="0" bIns="39370" numCol="1" spcCol="1270" anchor="ctr" anchorCtr="0">
          <a:noAutofit/>
        </a:bodyPr>
        <a:lstStyle/>
        <a:p>
          <a:pPr marL="0" lvl="0" indent="0" algn="ctr" defTabSz="1377950">
            <a:lnSpc>
              <a:spcPct val="90000"/>
            </a:lnSpc>
            <a:spcBef>
              <a:spcPct val="0"/>
            </a:spcBef>
            <a:spcAft>
              <a:spcPct val="35000"/>
            </a:spcAft>
            <a:buNone/>
          </a:pPr>
          <a:r>
            <a:rPr lang="de-DE" sz="3100" kern="1200" dirty="0"/>
            <a:t>Kritischer Dialog mit der Antike</a:t>
          </a:r>
        </a:p>
      </dsp:txBody>
      <dsp:txXfrm>
        <a:off x="2103464" y="1762079"/>
        <a:ext cx="1953637" cy="1613598"/>
      </dsp:txXfrm>
    </dsp:sp>
    <dsp:sp modelId="{888A0C9F-309F-4EA3-8E53-2FFCEE508F32}">
      <dsp:nvSpPr>
        <dsp:cNvPr id="0" name=""/>
        <dsp:cNvSpPr/>
      </dsp:nvSpPr>
      <dsp:spPr>
        <a:xfrm>
          <a:off x="1335949" y="2408944"/>
          <a:ext cx="271505" cy="234331"/>
        </a:xfrm>
        <a:prstGeom prst="hexagon">
          <a:avLst>
            <a:gd name="adj" fmla="val 25000"/>
            <a:gd name="vf" fmla="val 115470"/>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DEB5F8-B4B5-4FC1-8444-1607FD18F9A0}">
      <dsp:nvSpPr>
        <dsp:cNvPr id="0" name=""/>
        <dsp:cNvSpPr/>
      </dsp:nvSpPr>
      <dsp:spPr>
        <a:xfrm rot="20364097">
          <a:off x="-245971" y="224992"/>
          <a:ext cx="2825207" cy="2188584"/>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BD34FD-0809-458E-8659-65D7B82B60DD}">
      <dsp:nvSpPr>
        <dsp:cNvPr id="0" name=""/>
        <dsp:cNvSpPr/>
      </dsp:nvSpPr>
      <dsp:spPr>
        <a:xfrm>
          <a:off x="1577926" y="2232850"/>
          <a:ext cx="271505" cy="234331"/>
        </a:xfrm>
        <a:prstGeom prst="hexagon">
          <a:avLst>
            <a:gd name="adj" fmla="val 25000"/>
            <a:gd name="vf" fmla="val 115470"/>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111736-B5DB-4AD1-B664-42F2FD258D0B}">
      <dsp:nvSpPr>
        <dsp:cNvPr id="0" name=""/>
        <dsp:cNvSpPr/>
      </dsp:nvSpPr>
      <dsp:spPr>
        <a:xfrm>
          <a:off x="0" y="222745"/>
          <a:ext cx="3796284" cy="280543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a:ln>
          <a:noFill/>
        </a:ln>
        <a:effectLst/>
      </dsp:spPr>
      <dsp:style>
        <a:lnRef idx="0">
          <a:scrgbClr r="0" g="0" b="0"/>
        </a:lnRef>
        <a:fillRef idx="1">
          <a:scrgbClr r="0" g="0" b="0"/>
        </a:fillRef>
        <a:effectRef idx="0">
          <a:scrgbClr r="0" g="0" b="0"/>
        </a:effectRef>
        <a:fontRef idx="minor"/>
      </dsp:style>
    </dsp:sp>
    <dsp:sp modelId="{E921E643-D094-4DEA-8E95-589B525616C1}">
      <dsp:nvSpPr>
        <dsp:cNvPr id="0" name=""/>
        <dsp:cNvSpPr/>
      </dsp:nvSpPr>
      <dsp:spPr>
        <a:xfrm>
          <a:off x="767333" y="2519506"/>
          <a:ext cx="3271266" cy="7861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de-DE" sz="2400" kern="1200" dirty="0"/>
            <a:t>Ein VIP der Antike: Caesar</a:t>
          </a:r>
        </a:p>
      </dsp:txBody>
      <dsp:txXfrm>
        <a:off x="767333" y="2519506"/>
        <a:ext cx="3271266" cy="7861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72BF2-F289-4C29-85F8-82F7CC9D6181}">
      <dsp:nvSpPr>
        <dsp:cNvPr id="0" name=""/>
        <dsp:cNvSpPr/>
      </dsp:nvSpPr>
      <dsp:spPr>
        <a:xfrm>
          <a:off x="0" y="663254"/>
          <a:ext cx="3005391" cy="222097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754528D0-FEAF-4C84-92DB-8D7E1EF426A1}">
      <dsp:nvSpPr>
        <dsp:cNvPr id="0" name=""/>
        <dsp:cNvSpPr/>
      </dsp:nvSpPr>
      <dsp:spPr>
        <a:xfrm>
          <a:off x="607472" y="2481523"/>
          <a:ext cx="2589752" cy="62236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5000"/>
            </a:spcAft>
            <a:buNone/>
          </a:pPr>
          <a:r>
            <a:rPr lang="de-DE" sz="1900" kern="1200" dirty="0"/>
            <a:t>Troja: Eine Frau, zwei Männer, ein Problem</a:t>
          </a:r>
        </a:p>
      </dsp:txBody>
      <dsp:txXfrm>
        <a:off x="607472" y="2481523"/>
        <a:ext cx="2589752" cy="6223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F4CA7-E760-4817-A300-7547689F3568}">
      <dsp:nvSpPr>
        <dsp:cNvPr id="0" name=""/>
        <dsp:cNvSpPr/>
      </dsp:nvSpPr>
      <dsp:spPr>
        <a:xfrm>
          <a:off x="121894" y="0"/>
          <a:ext cx="2953436" cy="3767138"/>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2C82AE-1191-429D-AC86-BC4BDF515AA9}">
      <dsp:nvSpPr>
        <dsp:cNvPr id="0" name=""/>
        <dsp:cNvSpPr/>
      </dsp:nvSpPr>
      <dsp:spPr>
        <a:xfrm>
          <a:off x="240031" y="1506855"/>
          <a:ext cx="2274145" cy="2260282"/>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de-DE" sz="6500" kern="1200" dirty="0"/>
        </a:p>
      </dsp:txBody>
      <dsp:txXfrm>
        <a:off x="240031" y="1506855"/>
        <a:ext cx="2274145" cy="22602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4C86DC-C376-4819-A9EC-7F1440439394}">
      <dsp:nvSpPr>
        <dsp:cNvPr id="0" name=""/>
        <dsp:cNvSpPr/>
      </dsp:nvSpPr>
      <dsp:spPr>
        <a:xfrm>
          <a:off x="3597" y="52438"/>
          <a:ext cx="4294290" cy="311271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525C58-543A-4714-A6F4-12181FD714B9}">
      <dsp:nvSpPr>
        <dsp:cNvPr id="0" name=""/>
        <dsp:cNvSpPr/>
      </dsp:nvSpPr>
      <dsp:spPr>
        <a:xfrm>
          <a:off x="0" y="2266372"/>
          <a:ext cx="4464495" cy="898779"/>
        </a:xfrm>
        <a:prstGeom prst="wedgeRectCallout">
          <a:avLst>
            <a:gd name="adj1" fmla="val 20250"/>
            <a:gd name="adj2" fmla="val -607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t>Die Wölfin ernährt die Kinder</a:t>
          </a:r>
        </a:p>
      </dsp:txBody>
      <dsp:txXfrm>
        <a:off x="0" y="2266372"/>
        <a:ext cx="4464495" cy="8987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C5FDEE-49E5-4B64-A084-AEA6AB826611}">
      <dsp:nvSpPr>
        <dsp:cNvPr id="0" name=""/>
        <dsp:cNvSpPr/>
      </dsp:nvSpPr>
      <dsp:spPr>
        <a:xfrm>
          <a:off x="0" y="433389"/>
          <a:ext cx="2733620" cy="218689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CC4E34-221C-47F7-84F6-44207594BEB0}">
      <dsp:nvSpPr>
        <dsp:cNvPr id="0" name=""/>
        <dsp:cNvSpPr/>
      </dsp:nvSpPr>
      <dsp:spPr>
        <a:xfrm>
          <a:off x="246025" y="2401596"/>
          <a:ext cx="2432921" cy="765413"/>
        </a:xfrm>
        <a:prstGeom prst="wedgeRectCallout">
          <a:avLst>
            <a:gd name="adj1" fmla="val 20250"/>
            <a:gd name="adj2" fmla="val -607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de-DE" sz="1900" kern="1200" dirty="0"/>
            <a:t>Ausgesetzt im Körbchen am Fluss</a:t>
          </a:r>
        </a:p>
      </dsp:txBody>
      <dsp:txXfrm>
        <a:off x="246025" y="2401596"/>
        <a:ext cx="2432921" cy="765413"/>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ABBBD206-3D5E-4565-83ED-04CB79E1C660}"/>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de-DE"/>
          </a:p>
        </p:txBody>
      </p:sp>
      <p:sp>
        <p:nvSpPr>
          <p:cNvPr id="3" name="Datumsplatzhalter 2">
            <a:extLst>
              <a:ext uri="{FF2B5EF4-FFF2-40B4-BE49-F238E27FC236}">
                <a16:creationId xmlns:a16="http://schemas.microsoft.com/office/drawing/2014/main" id="{1E8060DE-7FEB-452C-8CFA-5FD8E0B56276}"/>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E9981315-BC24-4C12-9B6C-4913277AADC1}" type="datetimeFigureOut">
              <a:rPr lang="de-DE"/>
              <a:pPr>
                <a:defRPr/>
              </a:pPr>
              <a:t>30.04.2020</a:t>
            </a:fld>
            <a:endParaRPr lang="de-DE"/>
          </a:p>
        </p:txBody>
      </p:sp>
      <p:sp>
        <p:nvSpPr>
          <p:cNvPr id="4" name="Folienbildplatzhalter 3">
            <a:extLst>
              <a:ext uri="{FF2B5EF4-FFF2-40B4-BE49-F238E27FC236}">
                <a16:creationId xmlns:a16="http://schemas.microsoft.com/office/drawing/2014/main" id="{8FC20897-E06A-469A-9D1E-C3436787BAEF}"/>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a:extLst>
              <a:ext uri="{FF2B5EF4-FFF2-40B4-BE49-F238E27FC236}">
                <a16:creationId xmlns:a16="http://schemas.microsoft.com/office/drawing/2014/main" id="{29551643-00BD-4A90-BFCD-489EC485E791}"/>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a:extLst>
              <a:ext uri="{FF2B5EF4-FFF2-40B4-BE49-F238E27FC236}">
                <a16:creationId xmlns:a16="http://schemas.microsoft.com/office/drawing/2014/main" id="{BD53FD05-A118-4F1E-BB04-7D7B456AD384}"/>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de-DE"/>
          </a:p>
        </p:txBody>
      </p:sp>
      <p:sp>
        <p:nvSpPr>
          <p:cNvPr id="7" name="Foliennummernplatzhalter 6">
            <a:extLst>
              <a:ext uri="{FF2B5EF4-FFF2-40B4-BE49-F238E27FC236}">
                <a16:creationId xmlns:a16="http://schemas.microsoft.com/office/drawing/2014/main" id="{30A757DD-B36B-4A4B-967C-8E732F9EAB42}"/>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Calibri" panose="020F0502020204030204" pitchFamily="34" charset="0"/>
              </a:defRPr>
            </a:lvl1pPr>
          </a:lstStyle>
          <a:p>
            <a:pPr>
              <a:defRPr/>
            </a:pPr>
            <a:fld id="{8A6DEC5A-5027-4690-8977-6FFD777DBC6D}"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lienbildplatzhalter 1">
            <a:extLst>
              <a:ext uri="{FF2B5EF4-FFF2-40B4-BE49-F238E27FC236}">
                <a16:creationId xmlns:a16="http://schemas.microsoft.com/office/drawing/2014/main" id="{FFD4F48F-51B4-47F7-AD56-0116D218F0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izenplatzhalter 2">
            <a:extLst>
              <a:ext uri="{FF2B5EF4-FFF2-40B4-BE49-F238E27FC236}">
                <a16:creationId xmlns:a16="http://schemas.microsoft.com/office/drawing/2014/main" id="{36802DBC-A759-4ADF-B450-200E8BAE3C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a:p>
        </p:txBody>
      </p:sp>
      <p:sp>
        <p:nvSpPr>
          <p:cNvPr id="20484" name="Foliennummernplatzhalter 3">
            <a:extLst>
              <a:ext uri="{FF2B5EF4-FFF2-40B4-BE49-F238E27FC236}">
                <a16:creationId xmlns:a16="http://schemas.microsoft.com/office/drawing/2014/main" id="{FC870381-C2DD-4A2F-BB2D-B30CC5BAFE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FDD34F0B-8A9F-4273-BF05-5186AF96DC56}" type="slidenum">
              <a:rPr lang="de-DE" altLang="de-DE" smtClean="0"/>
              <a:pPr fontAlgn="base">
                <a:spcBef>
                  <a:spcPct val="0"/>
                </a:spcBef>
                <a:spcAft>
                  <a:spcPct val="0"/>
                </a:spcAft>
              </a:pPr>
              <a:t>2</a:t>
            </a:fld>
            <a:endParaRPr lang="de-DE" altLang="de-DE"/>
          </a:p>
        </p:txBody>
      </p:sp>
    </p:spTree>
    <p:extLst>
      <p:ext uri="{BB962C8B-B14F-4D97-AF65-F5344CB8AC3E}">
        <p14:creationId xmlns:p14="http://schemas.microsoft.com/office/powerpoint/2010/main" val="3123288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lienbildplatzhalter 1">
            <a:extLst>
              <a:ext uri="{FF2B5EF4-FFF2-40B4-BE49-F238E27FC236}">
                <a16:creationId xmlns:a16="http://schemas.microsoft.com/office/drawing/2014/main" id="{59195441-A2ED-4557-8224-EB6A7FAF09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izenplatzhalter 2">
            <a:extLst>
              <a:ext uri="{FF2B5EF4-FFF2-40B4-BE49-F238E27FC236}">
                <a16:creationId xmlns:a16="http://schemas.microsoft.com/office/drawing/2014/main" id="{A8688235-0A56-48A1-A785-2FD4934957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22532" name="Foliennummernplatzhalter 3">
            <a:extLst>
              <a:ext uri="{FF2B5EF4-FFF2-40B4-BE49-F238E27FC236}">
                <a16:creationId xmlns:a16="http://schemas.microsoft.com/office/drawing/2014/main" id="{6CB1D327-D499-433E-8900-8B1DAD1B50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6052F2E0-7492-44C5-85E0-2A8650953880}" type="slidenum">
              <a:rPr lang="de-DE" altLang="de-DE" smtClean="0">
                <a:latin typeface="Calibri" panose="020F0502020204030204" pitchFamily="34" charset="0"/>
              </a:rPr>
              <a:pPr fontAlgn="base">
                <a:spcBef>
                  <a:spcPct val="0"/>
                </a:spcBef>
                <a:spcAft>
                  <a:spcPct val="0"/>
                </a:spcAft>
              </a:pPr>
              <a:t>3</a:t>
            </a:fld>
            <a:endParaRPr lang="de-DE" altLang="de-DE">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a:extLst>
              <a:ext uri="{FF2B5EF4-FFF2-40B4-BE49-F238E27FC236}">
                <a16:creationId xmlns:a16="http://schemas.microsoft.com/office/drawing/2014/main" id="{07816293-4F91-4C98-B97E-E5EC12B01D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izenplatzhalter 2">
            <a:extLst>
              <a:ext uri="{FF2B5EF4-FFF2-40B4-BE49-F238E27FC236}">
                <a16:creationId xmlns:a16="http://schemas.microsoft.com/office/drawing/2014/main" id="{44845D6C-2212-46DD-84D8-BFC9BF03D5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a:p>
        </p:txBody>
      </p:sp>
      <p:sp>
        <p:nvSpPr>
          <p:cNvPr id="36868" name="Foliennummernplatzhalter 3">
            <a:extLst>
              <a:ext uri="{FF2B5EF4-FFF2-40B4-BE49-F238E27FC236}">
                <a16:creationId xmlns:a16="http://schemas.microsoft.com/office/drawing/2014/main" id="{67EA16B9-F64E-4F68-9C08-DB51EF841C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CD20F401-F326-4054-95B7-3E608CFE25FF}" type="slidenum">
              <a:rPr lang="de-DE" altLang="de-DE" smtClean="0"/>
              <a:pPr fontAlgn="base">
                <a:spcBef>
                  <a:spcPct val="0"/>
                </a:spcBef>
                <a:spcAft>
                  <a:spcPct val="0"/>
                </a:spcAft>
              </a:pPr>
              <a:t>15</a:t>
            </a:fld>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a:extLst>
              <a:ext uri="{FF2B5EF4-FFF2-40B4-BE49-F238E27FC236}">
                <a16:creationId xmlns:a16="http://schemas.microsoft.com/office/drawing/2014/main" id="{03886F22-4D83-4255-B283-F768B36292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izenplatzhalter 2">
            <a:extLst>
              <a:ext uri="{FF2B5EF4-FFF2-40B4-BE49-F238E27FC236}">
                <a16:creationId xmlns:a16="http://schemas.microsoft.com/office/drawing/2014/main" id="{CF1E082E-60BA-4970-AD9F-163B880803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a:p>
        </p:txBody>
      </p:sp>
      <p:sp>
        <p:nvSpPr>
          <p:cNvPr id="38916" name="Foliennummernplatzhalter 3">
            <a:extLst>
              <a:ext uri="{FF2B5EF4-FFF2-40B4-BE49-F238E27FC236}">
                <a16:creationId xmlns:a16="http://schemas.microsoft.com/office/drawing/2014/main" id="{E3BA0105-581F-4604-981C-D805DFCB16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09BC4501-4E79-4DBA-BEB6-BE39A31D1961}" type="slidenum">
              <a:rPr lang="de-DE" altLang="de-DE" smtClean="0"/>
              <a:pPr fontAlgn="base">
                <a:spcBef>
                  <a:spcPct val="0"/>
                </a:spcBef>
                <a:spcAft>
                  <a:spcPct val="0"/>
                </a:spcAft>
              </a:pPr>
              <a:t>16</a:t>
            </a:fld>
            <a:endParaRPr lang="de-DE"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a:extLst>
              <a:ext uri="{FF2B5EF4-FFF2-40B4-BE49-F238E27FC236}">
                <a16:creationId xmlns:a16="http://schemas.microsoft.com/office/drawing/2014/main" id="{71164BD9-E885-4611-8B21-A6839DDE3E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izenplatzhalter 2">
            <a:extLst>
              <a:ext uri="{FF2B5EF4-FFF2-40B4-BE49-F238E27FC236}">
                <a16:creationId xmlns:a16="http://schemas.microsoft.com/office/drawing/2014/main" id="{3A956647-BCA9-4B95-B265-53B90CACA9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a:p>
        </p:txBody>
      </p:sp>
      <p:sp>
        <p:nvSpPr>
          <p:cNvPr id="45060" name="Foliennummernplatzhalter 3">
            <a:extLst>
              <a:ext uri="{FF2B5EF4-FFF2-40B4-BE49-F238E27FC236}">
                <a16:creationId xmlns:a16="http://schemas.microsoft.com/office/drawing/2014/main" id="{A63FEB33-6B96-4A76-95A1-656035334F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B8863691-0164-4A4D-A2D8-B81B8F570A78}" type="slidenum">
              <a:rPr lang="de-DE" altLang="de-DE" smtClean="0"/>
              <a:pPr fontAlgn="base">
                <a:spcBef>
                  <a:spcPct val="0"/>
                </a:spcBef>
                <a:spcAft>
                  <a:spcPct val="0"/>
                </a:spcAft>
              </a:pPr>
              <a:t>19</a:t>
            </a:fld>
            <a:endParaRPr lang="de-DE"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a:extLst>
              <a:ext uri="{FF2B5EF4-FFF2-40B4-BE49-F238E27FC236}">
                <a16:creationId xmlns:a16="http://schemas.microsoft.com/office/drawing/2014/main" id="{50DB1B01-D9A5-4455-9B1F-5F4A6132B5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izenplatzhalter 2">
            <a:extLst>
              <a:ext uri="{FF2B5EF4-FFF2-40B4-BE49-F238E27FC236}">
                <a16:creationId xmlns:a16="http://schemas.microsoft.com/office/drawing/2014/main" id="{B1D5D1F3-02B9-4DC2-B5F5-A8A9742779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a:p>
        </p:txBody>
      </p:sp>
      <p:sp>
        <p:nvSpPr>
          <p:cNvPr id="47108" name="Foliennummernplatzhalter 3">
            <a:extLst>
              <a:ext uri="{FF2B5EF4-FFF2-40B4-BE49-F238E27FC236}">
                <a16:creationId xmlns:a16="http://schemas.microsoft.com/office/drawing/2014/main" id="{AC679CBB-9268-498B-9138-DDBA40D4EA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23411A9A-8316-453F-B0D5-7D57127ED5A1}" type="slidenum">
              <a:rPr lang="de-DE" altLang="de-DE" smtClean="0"/>
              <a:pPr fontAlgn="base">
                <a:spcBef>
                  <a:spcPct val="0"/>
                </a:spcBef>
                <a:spcAft>
                  <a:spcPct val="0"/>
                </a:spcAft>
              </a:pPr>
              <a:t>20</a:t>
            </a:fld>
            <a:endParaRPr lang="de-DE"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6">
            <a:extLst>
              <a:ext uri="{FF2B5EF4-FFF2-40B4-BE49-F238E27FC236}">
                <a16:creationId xmlns:a16="http://schemas.microsoft.com/office/drawing/2014/main" id="{652603DF-52BE-433C-80FC-EC9A03FC7F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E7DE810F-9829-4115-9289-CA456BE4AE53}" type="slidenum">
              <a:rPr lang="de-DE" altLang="de-DE" smtClean="0">
                <a:latin typeface="Calibri" panose="020F0502020204030204" pitchFamily="34" charset="0"/>
              </a:rPr>
              <a:pPr fontAlgn="base">
                <a:spcBef>
                  <a:spcPct val="0"/>
                </a:spcBef>
                <a:spcAft>
                  <a:spcPct val="0"/>
                </a:spcAft>
              </a:pPr>
              <a:t>22</a:t>
            </a:fld>
            <a:endParaRPr lang="de-DE" altLang="de-DE">
              <a:latin typeface="Calibri" panose="020F0502020204030204" pitchFamily="34" charset="0"/>
            </a:endParaRPr>
          </a:p>
        </p:txBody>
      </p:sp>
      <p:sp>
        <p:nvSpPr>
          <p:cNvPr id="52227" name="Rectangle 1">
            <a:extLst>
              <a:ext uri="{FF2B5EF4-FFF2-40B4-BE49-F238E27FC236}">
                <a16:creationId xmlns:a16="http://schemas.microsoft.com/office/drawing/2014/main" id="{83927BC2-B4A6-4467-9262-78D457F3C1D0}"/>
              </a:ext>
            </a:extLst>
          </p:cNvPr>
          <p:cNvSpPr>
            <a:spLocks noGrp="1" noRot="1" noChangeAspect="1" noChangeArrowheads="1" noTextEdit="1"/>
          </p:cNvSpPr>
          <p:nvPr>
            <p:ph type="sldImg"/>
          </p:nvPr>
        </p:nvSpPr>
        <p:spPr bwMode="auto">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8" name="Rectangle 2">
            <a:extLst>
              <a:ext uri="{FF2B5EF4-FFF2-40B4-BE49-F238E27FC236}">
                <a16:creationId xmlns:a16="http://schemas.microsoft.com/office/drawing/2014/main" id="{E632878D-BBE2-422B-9050-923CBA0435CE}"/>
              </a:ext>
            </a:extLst>
          </p:cNvPr>
          <p:cNvSpPr>
            <a:spLocks noGrp="1" noChangeArrowheads="1"/>
          </p:cNvSpPr>
          <p:nvPr>
            <p:ph type="body" idx="1"/>
          </p:nvPr>
        </p:nvSpPr>
        <p:spPr bwMode="auto">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de-DE"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lienbildplatzhalter 1">
            <a:extLst>
              <a:ext uri="{FF2B5EF4-FFF2-40B4-BE49-F238E27FC236}">
                <a16:creationId xmlns:a16="http://schemas.microsoft.com/office/drawing/2014/main" id="{C6666B20-5DE5-45E9-B228-96A9656C02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izenplatzhalter 2">
            <a:extLst>
              <a:ext uri="{FF2B5EF4-FFF2-40B4-BE49-F238E27FC236}">
                <a16:creationId xmlns:a16="http://schemas.microsoft.com/office/drawing/2014/main" id="{E700BC80-BAC8-4EEE-BFE4-6A22ABA5D1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a:p>
        </p:txBody>
      </p:sp>
      <p:sp>
        <p:nvSpPr>
          <p:cNvPr id="54276" name="Foliennummernplatzhalter 3">
            <a:extLst>
              <a:ext uri="{FF2B5EF4-FFF2-40B4-BE49-F238E27FC236}">
                <a16:creationId xmlns:a16="http://schemas.microsoft.com/office/drawing/2014/main" id="{EB53C8AD-6954-446C-982C-20F1E59502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BA8C0810-1F3E-4E0B-A79D-BF06D6E776B8}" type="slidenum">
              <a:rPr lang="de-DE" altLang="de-DE" smtClean="0"/>
              <a:pPr fontAlgn="base">
                <a:spcBef>
                  <a:spcPct val="0"/>
                </a:spcBef>
                <a:spcAft>
                  <a:spcPct val="0"/>
                </a:spcAft>
              </a:pPr>
              <a:t>23</a:t>
            </a:fld>
            <a:endParaRPr lang="de-DE" alt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lienbildplatzhalter 1">
            <a:extLst>
              <a:ext uri="{FF2B5EF4-FFF2-40B4-BE49-F238E27FC236}">
                <a16:creationId xmlns:a16="http://schemas.microsoft.com/office/drawing/2014/main" id="{CDFBC1D8-7664-44E4-87BE-DD53C8E8E8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izenplatzhalter 2">
            <a:extLst>
              <a:ext uri="{FF2B5EF4-FFF2-40B4-BE49-F238E27FC236}">
                <a16:creationId xmlns:a16="http://schemas.microsoft.com/office/drawing/2014/main" id="{91B17F00-E42E-4213-91F3-F8D7E038CD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a:p>
        </p:txBody>
      </p:sp>
      <p:sp>
        <p:nvSpPr>
          <p:cNvPr id="59396" name="Foliennummernplatzhalter 3">
            <a:extLst>
              <a:ext uri="{FF2B5EF4-FFF2-40B4-BE49-F238E27FC236}">
                <a16:creationId xmlns:a16="http://schemas.microsoft.com/office/drawing/2014/main" id="{84BDD3F8-6CD7-455F-9B19-D1F667AFAA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869DE578-D5F4-4FF8-A227-43BC38DAE7F7}" type="slidenum">
              <a:rPr lang="de-DE" altLang="de-DE" smtClean="0"/>
              <a:pPr fontAlgn="base">
                <a:spcBef>
                  <a:spcPct val="0"/>
                </a:spcBef>
                <a:spcAft>
                  <a:spcPct val="0"/>
                </a:spcAft>
              </a:pPr>
              <a:t>24</a:t>
            </a:fld>
            <a:endParaRPr lang="de-DE" alt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398F4F1C-F97B-4A1B-A1AC-35725079BEFA}"/>
              </a:ext>
            </a:extLst>
          </p:cNvPr>
          <p:cNvSpPr>
            <a:spLocks/>
          </p:cNvSpPr>
          <p:nvPr/>
        </p:nvSpPr>
        <p:spPr bwMode="auto">
          <a:xfrm>
            <a:off x="-31750" y="4321175"/>
            <a:ext cx="1395413" cy="781050"/>
          </a:xfrm>
          <a:custGeom>
            <a:avLst/>
            <a:gdLst>
              <a:gd name="T0" fmla="*/ 2147483646 w 8042"/>
              <a:gd name="T1" fmla="*/ 2147483646 h 10000"/>
              <a:gd name="T2" fmla="*/ 2147483646 w 8042"/>
              <a:gd name="T3" fmla="*/ 2147483646 h 10000"/>
              <a:gd name="T4" fmla="*/ 2147483646 w 8042"/>
              <a:gd name="T5" fmla="*/ 2147483646 h 10000"/>
              <a:gd name="T6" fmla="*/ 2147483646 w 8042"/>
              <a:gd name="T7" fmla="*/ 2147483646 h 10000"/>
              <a:gd name="T8" fmla="*/ 2147483646 w 8042"/>
              <a:gd name="T9" fmla="*/ 2147483646 h 10000"/>
              <a:gd name="T10" fmla="*/ 2147483646 w 8042"/>
              <a:gd name="T11" fmla="*/ 2147483646 h 10000"/>
              <a:gd name="T12" fmla="*/ 2147483646 w 8042"/>
              <a:gd name="T13" fmla="*/ 2147483646 h 10000"/>
              <a:gd name="T14" fmla="*/ 2147483646 w 8042"/>
              <a:gd name="T15" fmla="*/ 2147483646 h 10000"/>
              <a:gd name="T16" fmla="*/ 2147483646 w 8042"/>
              <a:gd name="T17" fmla="*/ 0 h 10000"/>
              <a:gd name="T18" fmla="*/ 0 w 8042"/>
              <a:gd name="T19" fmla="*/ 2147483646 h 10000"/>
              <a:gd name="T20" fmla="*/ 2147483646 w 8042"/>
              <a:gd name="T21" fmla="*/ 2147483646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de-DE"/>
              <a:t>Mastertitelformat bearbeiten</a:t>
            </a:r>
            <a:endParaRPr lang="en-US" dirty="0"/>
          </a:p>
        </p:txBody>
      </p:sp>
      <p:sp>
        <p:nvSpPr>
          <p:cNvPr id="3" name="Subtitle 2"/>
          <p:cNvSpPr>
            <a:spLocks noGrp="1"/>
          </p:cNvSpPr>
          <p:nvPr>
            <p:ph type="subTitle" idx="1"/>
          </p:nvPr>
        </p:nvSpPr>
        <p:spPr>
          <a:xfrm>
            <a:off x="1942416" y="4777380"/>
            <a:ext cx="6600451"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5" name="Date Placeholder 3">
            <a:extLst>
              <a:ext uri="{FF2B5EF4-FFF2-40B4-BE49-F238E27FC236}">
                <a16:creationId xmlns:a16="http://schemas.microsoft.com/office/drawing/2014/main" id="{FEECB70C-EE70-4D63-8E6B-58BFB443AF0D}"/>
              </a:ext>
            </a:extLst>
          </p:cNvPr>
          <p:cNvSpPr>
            <a:spLocks noGrp="1"/>
          </p:cNvSpPr>
          <p:nvPr>
            <p:ph type="dt" sz="half" idx="10"/>
          </p:nvPr>
        </p:nvSpPr>
        <p:spPr/>
        <p:txBody>
          <a:bodyPr/>
          <a:lstStyle>
            <a:lvl1pPr>
              <a:defRPr/>
            </a:lvl1pPr>
          </a:lstStyle>
          <a:p>
            <a:pPr>
              <a:defRPr/>
            </a:pPr>
            <a:fld id="{247C1195-686C-442A-8E01-5241A8293319}" type="datetimeFigureOut">
              <a:rPr lang="de-DE"/>
              <a:pPr>
                <a:defRPr/>
              </a:pPr>
              <a:t>30.04.2020</a:t>
            </a:fld>
            <a:endParaRPr lang="de-DE"/>
          </a:p>
        </p:txBody>
      </p:sp>
      <p:sp>
        <p:nvSpPr>
          <p:cNvPr id="6" name="Footer Placeholder 4">
            <a:extLst>
              <a:ext uri="{FF2B5EF4-FFF2-40B4-BE49-F238E27FC236}">
                <a16:creationId xmlns:a16="http://schemas.microsoft.com/office/drawing/2014/main" id="{13ADD88D-B134-456B-AC98-94D33FCDBD6B}"/>
              </a:ext>
            </a:extLst>
          </p:cNvPr>
          <p:cNvSpPr>
            <a:spLocks noGrp="1"/>
          </p:cNvSpPr>
          <p:nvPr>
            <p:ph type="ftr" sz="quarter" idx="11"/>
          </p:nvPr>
        </p:nvSpPr>
        <p:spPr/>
        <p:txBody>
          <a:bodyPr/>
          <a:lstStyle>
            <a:lvl1pPr>
              <a:defRPr/>
            </a:lvl1pPr>
          </a:lstStyle>
          <a:p>
            <a:pPr>
              <a:defRPr/>
            </a:pPr>
            <a:endParaRPr lang="de-DE"/>
          </a:p>
        </p:txBody>
      </p:sp>
      <p:sp>
        <p:nvSpPr>
          <p:cNvPr id="7" name="Slide Number Placeholder 5">
            <a:extLst>
              <a:ext uri="{FF2B5EF4-FFF2-40B4-BE49-F238E27FC236}">
                <a16:creationId xmlns:a16="http://schemas.microsoft.com/office/drawing/2014/main" id="{C4363C00-8263-4465-BF6E-F8948795952E}"/>
              </a:ext>
            </a:extLst>
          </p:cNvPr>
          <p:cNvSpPr>
            <a:spLocks noGrp="1"/>
          </p:cNvSpPr>
          <p:nvPr>
            <p:ph type="sldNum" sz="quarter" idx="12"/>
          </p:nvPr>
        </p:nvSpPr>
        <p:spPr>
          <a:xfrm>
            <a:off x="423863" y="4529138"/>
            <a:ext cx="584200" cy="365125"/>
          </a:xfrm>
        </p:spPr>
        <p:txBody>
          <a:bodyPr/>
          <a:lstStyle>
            <a:lvl1pPr>
              <a:defRPr/>
            </a:lvl1pPr>
          </a:lstStyle>
          <a:p>
            <a:pPr>
              <a:defRPr/>
            </a:pPr>
            <a:fld id="{F75CBFA2-99C9-4C82-9C04-698AB07FD211}" type="slidenum">
              <a:rPr lang="de-DE" altLang="de-DE"/>
              <a:pPr>
                <a:defRPr/>
              </a:pPr>
              <a:t>‹Nr.›</a:t>
            </a:fld>
            <a:endParaRPr lang="de-DE" altLang="de-DE"/>
          </a:p>
        </p:txBody>
      </p:sp>
    </p:spTree>
    <p:extLst>
      <p:ext uri="{BB962C8B-B14F-4D97-AF65-F5344CB8AC3E}">
        <p14:creationId xmlns:p14="http://schemas.microsoft.com/office/powerpoint/2010/main" val="2823474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C67FF94E-EDDF-4DCB-ABE6-D1EB7490A7A0}"/>
              </a:ext>
            </a:extLst>
          </p:cNvPr>
          <p:cNvSpPr>
            <a:spLocks/>
          </p:cNvSpPr>
          <p:nvPr/>
        </p:nvSpPr>
        <p:spPr bwMode="auto">
          <a:xfrm flipV="1">
            <a:off x="0" y="3167063"/>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de-DE"/>
              <a:t>Mastertitelformat bearbeiten</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5" name="Date Placeholder 3">
            <a:extLst>
              <a:ext uri="{FF2B5EF4-FFF2-40B4-BE49-F238E27FC236}">
                <a16:creationId xmlns:a16="http://schemas.microsoft.com/office/drawing/2014/main" id="{7177B32B-BA48-4E0B-9A94-160B7B08BC58}"/>
              </a:ext>
            </a:extLst>
          </p:cNvPr>
          <p:cNvSpPr>
            <a:spLocks noGrp="1"/>
          </p:cNvSpPr>
          <p:nvPr>
            <p:ph type="dt" sz="half" idx="10"/>
          </p:nvPr>
        </p:nvSpPr>
        <p:spPr/>
        <p:txBody>
          <a:bodyPr/>
          <a:lstStyle>
            <a:lvl1pPr>
              <a:defRPr/>
            </a:lvl1pPr>
          </a:lstStyle>
          <a:p>
            <a:pPr>
              <a:defRPr/>
            </a:pPr>
            <a:fld id="{3B507AF3-DED9-472E-9A70-D93433AF1D1A}" type="datetimeFigureOut">
              <a:rPr lang="de-DE"/>
              <a:pPr>
                <a:defRPr/>
              </a:pPr>
              <a:t>30.04.2020</a:t>
            </a:fld>
            <a:endParaRPr lang="de-DE"/>
          </a:p>
        </p:txBody>
      </p:sp>
      <p:sp>
        <p:nvSpPr>
          <p:cNvPr id="6" name="Footer Placeholder 4">
            <a:extLst>
              <a:ext uri="{FF2B5EF4-FFF2-40B4-BE49-F238E27FC236}">
                <a16:creationId xmlns:a16="http://schemas.microsoft.com/office/drawing/2014/main" id="{DE5D9D3E-2067-4A1F-85B4-34F0D28D381F}"/>
              </a:ext>
            </a:extLst>
          </p:cNvPr>
          <p:cNvSpPr>
            <a:spLocks noGrp="1"/>
          </p:cNvSpPr>
          <p:nvPr>
            <p:ph type="ftr" sz="quarter" idx="11"/>
          </p:nvPr>
        </p:nvSpPr>
        <p:spPr/>
        <p:txBody>
          <a:bodyPr/>
          <a:lstStyle>
            <a:lvl1pPr>
              <a:defRPr/>
            </a:lvl1pPr>
          </a:lstStyle>
          <a:p>
            <a:pPr>
              <a:defRPr/>
            </a:pPr>
            <a:endParaRPr lang="de-DE"/>
          </a:p>
        </p:txBody>
      </p:sp>
      <p:sp>
        <p:nvSpPr>
          <p:cNvPr id="7" name="Slide Number Placeholder 5">
            <a:extLst>
              <a:ext uri="{FF2B5EF4-FFF2-40B4-BE49-F238E27FC236}">
                <a16:creationId xmlns:a16="http://schemas.microsoft.com/office/drawing/2014/main" id="{4E86D978-AEF3-4093-8595-469E3FC07DE4}"/>
              </a:ext>
            </a:extLst>
          </p:cNvPr>
          <p:cNvSpPr>
            <a:spLocks noGrp="1"/>
          </p:cNvSpPr>
          <p:nvPr>
            <p:ph type="sldNum" sz="quarter" idx="12"/>
          </p:nvPr>
        </p:nvSpPr>
        <p:spPr>
          <a:xfrm>
            <a:off x="511175" y="3244850"/>
            <a:ext cx="585788" cy="365125"/>
          </a:xfrm>
        </p:spPr>
        <p:txBody>
          <a:bodyPr/>
          <a:lstStyle>
            <a:lvl1pPr>
              <a:defRPr/>
            </a:lvl1pPr>
          </a:lstStyle>
          <a:p>
            <a:pPr>
              <a:defRPr/>
            </a:pPr>
            <a:fld id="{03034E08-8C4F-4E78-BB54-A2F378A53079}" type="slidenum">
              <a:rPr lang="de-DE" altLang="de-DE"/>
              <a:pPr>
                <a:defRPr/>
              </a:pPr>
              <a:t>‹Nr.›</a:t>
            </a:fld>
            <a:endParaRPr lang="de-DE" altLang="de-DE"/>
          </a:p>
        </p:txBody>
      </p:sp>
    </p:spTree>
    <p:extLst>
      <p:ext uri="{BB962C8B-B14F-4D97-AF65-F5344CB8AC3E}">
        <p14:creationId xmlns:p14="http://schemas.microsoft.com/office/powerpoint/2010/main" val="3603356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5093E90F-2CBA-48BE-B6D0-3654F5F7C1A8}"/>
              </a:ext>
            </a:extLst>
          </p:cNvPr>
          <p:cNvSpPr>
            <a:spLocks/>
          </p:cNvSpPr>
          <p:nvPr/>
        </p:nvSpPr>
        <p:spPr bwMode="auto">
          <a:xfrm flipV="1">
            <a:off x="0" y="3167063"/>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6" name="TextBox 13">
            <a:extLst>
              <a:ext uri="{FF2B5EF4-FFF2-40B4-BE49-F238E27FC236}">
                <a16:creationId xmlns:a16="http://schemas.microsoft.com/office/drawing/2014/main" id="{AE4601D8-4A51-48FA-B601-B40DBA60681C}"/>
              </a:ext>
            </a:extLst>
          </p:cNvPr>
          <p:cNvSpPr txBox="1">
            <a:spLocks noChangeArrowheads="1"/>
          </p:cNvSpPr>
          <p:nvPr/>
        </p:nvSpPr>
        <p:spPr bwMode="auto">
          <a:xfrm>
            <a:off x="1808163" y="647700"/>
            <a:ext cx="457200" cy="585788"/>
          </a:xfrm>
          <a:prstGeom prst="rect">
            <a:avLst/>
          </a:prstGeom>
          <a:noFill/>
          <a:ln>
            <a:noFill/>
          </a:ln>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de-DE" sz="8000">
                <a:solidFill>
                  <a:schemeClr val="accent1"/>
                </a:solidFill>
                <a:latin typeface="Arial" panose="020B0604020202020204" pitchFamily="34" charset="0"/>
              </a:rPr>
              <a:t>“</a:t>
            </a:r>
          </a:p>
        </p:txBody>
      </p:sp>
      <p:sp>
        <p:nvSpPr>
          <p:cNvPr id="7" name="TextBox 14">
            <a:extLst>
              <a:ext uri="{FF2B5EF4-FFF2-40B4-BE49-F238E27FC236}">
                <a16:creationId xmlns:a16="http://schemas.microsoft.com/office/drawing/2014/main" id="{9C260C31-5CFA-4FC6-AB7E-034555ABCCD1}"/>
              </a:ext>
            </a:extLst>
          </p:cNvPr>
          <p:cNvSpPr txBox="1">
            <a:spLocks noChangeArrowheads="1"/>
          </p:cNvSpPr>
          <p:nvPr/>
        </p:nvSpPr>
        <p:spPr bwMode="auto">
          <a:xfrm>
            <a:off x="8169275" y="2905125"/>
            <a:ext cx="457200" cy="584200"/>
          </a:xfrm>
          <a:prstGeom prst="rect">
            <a:avLst/>
          </a:prstGeom>
          <a:noFill/>
          <a:ln>
            <a:noFill/>
          </a:ln>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de-DE" sz="8000">
                <a:solidFill>
                  <a:schemeClr val="accent1"/>
                </a:solidFill>
                <a:latin typeface="Arial" panose="020B0604020202020204" pitchFamily="34" charset="0"/>
              </a:rPr>
              <a:t>”</a:t>
            </a:r>
          </a:p>
        </p:txBody>
      </p:sp>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de-DE"/>
              <a:t>Mastertitelformat bearbeiten</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8" name="Date Placeholder 3">
            <a:extLst>
              <a:ext uri="{FF2B5EF4-FFF2-40B4-BE49-F238E27FC236}">
                <a16:creationId xmlns:a16="http://schemas.microsoft.com/office/drawing/2014/main" id="{1D3A4ED5-B22F-418E-B472-E7D3356DA731}"/>
              </a:ext>
            </a:extLst>
          </p:cNvPr>
          <p:cNvSpPr>
            <a:spLocks noGrp="1"/>
          </p:cNvSpPr>
          <p:nvPr>
            <p:ph type="dt" sz="half" idx="14"/>
          </p:nvPr>
        </p:nvSpPr>
        <p:spPr/>
        <p:txBody>
          <a:bodyPr/>
          <a:lstStyle>
            <a:lvl1pPr>
              <a:defRPr/>
            </a:lvl1pPr>
          </a:lstStyle>
          <a:p>
            <a:pPr>
              <a:defRPr/>
            </a:pPr>
            <a:fld id="{D0EEF6E4-2CD4-4793-9AA9-7AEA58164A4F}" type="datetimeFigureOut">
              <a:rPr lang="de-DE"/>
              <a:pPr>
                <a:defRPr/>
              </a:pPr>
              <a:t>30.04.2020</a:t>
            </a:fld>
            <a:endParaRPr lang="de-DE"/>
          </a:p>
        </p:txBody>
      </p:sp>
      <p:sp>
        <p:nvSpPr>
          <p:cNvPr id="9" name="Footer Placeholder 4">
            <a:extLst>
              <a:ext uri="{FF2B5EF4-FFF2-40B4-BE49-F238E27FC236}">
                <a16:creationId xmlns:a16="http://schemas.microsoft.com/office/drawing/2014/main" id="{D11D28A8-9B52-4F09-9013-060A4F23C62E}"/>
              </a:ext>
            </a:extLst>
          </p:cNvPr>
          <p:cNvSpPr>
            <a:spLocks noGrp="1"/>
          </p:cNvSpPr>
          <p:nvPr>
            <p:ph type="ftr" sz="quarter" idx="15"/>
          </p:nvPr>
        </p:nvSpPr>
        <p:spPr/>
        <p:txBody>
          <a:bodyPr/>
          <a:lstStyle>
            <a:lvl1pPr>
              <a:defRPr/>
            </a:lvl1pPr>
          </a:lstStyle>
          <a:p>
            <a:pPr>
              <a:defRPr/>
            </a:pPr>
            <a:endParaRPr lang="de-DE"/>
          </a:p>
        </p:txBody>
      </p:sp>
      <p:sp>
        <p:nvSpPr>
          <p:cNvPr id="10" name="Slide Number Placeholder 5">
            <a:extLst>
              <a:ext uri="{FF2B5EF4-FFF2-40B4-BE49-F238E27FC236}">
                <a16:creationId xmlns:a16="http://schemas.microsoft.com/office/drawing/2014/main" id="{566B6D30-800D-46FE-AFBA-10C84A577EA9}"/>
              </a:ext>
            </a:extLst>
          </p:cNvPr>
          <p:cNvSpPr>
            <a:spLocks noGrp="1"/>
          </p:cNvSpPr>
          <p:nvPr>
            <p:ph type="sldNum" sz="quarter" idx="16"/>
          </p:nvPr>
        </p:nvSpPr>
        <p:spPr>
          <a:xfrm>
            <a:off x="511175" y="3244850"/>
            <a:ext cx="585788" cy="365125"/>
          </a:xfrm>
        </p:spPr>
        <p:txBody>
          <a:bodyPr/>
          <a:lstStyle>
            <a:lvl1pPr>
              <a:defRPr/>
            </a:lvl1pPr>
          </a:lstStyle>
          <a:p>
            <a:pPr>
              <a:defRPr/>
            </a:pPr>
            <a:fld id="{C418F5C0-FCE7-4F63-A95A-944CAB347AF7}" type="slidenum">
              <a:rPr lang="de-DE" altLang="de-DE"/>
              <a:pPr>
                <a:defRPr/>
              </a:pPr>
              <a:t>‹Nr.›</a:t>
            </a:fld>
            <a:endParaRPr lang="de-DE" altLang="de-DE"/>
          </a:p>
        </p:txBody>
      </p:sp>
    </p:spTree>
    <p:extLst>
      <p:ext uri="{BB962C8B-B14F-4D97-AF65-F5344CB8AC3E}">
        <p14:creationId xmlns:p14="http://schemas.microsoft.com/office/powerpoint/2010/main" val="196836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9771E97F-26DF-4460-B2AA-7B2E7090FE1C}"/>
              </a:ext>
            </a:extLst>
          </p:cNvPr>
          <p:cNvSpPr>
            <a:spLocks/>
          </p:cNvSpPr>
          <p:nvPr/>
        </p:nvSpPr>
        <p:spPr bwMode="auto">
          <a:xfrm flipV="1">
            <a:off x="0" y="4910138"/>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de-DE"/>
              <a:t>Mastertitelformat bearbeiten</a:t>
            </a:r>
            <a:endParaRPr lang="en-US" dirty="0"/>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de-DE"/>
              <a:t>Mastertextformat bearbeiten</a:t>
            </a:r>
          </a:p>
        </p:txBody>
      </p:sp>
      <p:sp>
        <p:nvSpPr>
          <p:cNvPr id="6" name="Date Placeholder 4">
            <a:extLst>
              <a:ext uri="{FF2B5EF4-FFF2-40B4-BE49-F238E27FC236}">
                <a16:creationId xmlns:a16="http://schemas.microsoft.com/office/drawing/2014/main" id="{14C48AD8-5BE2-4CB6-9392-F75C5216D8EE}"/>
              </a:ext>
            </a:extLst>
          </p:cNvPr>
          <p:cNvSpPr>
            <a:spLocks noGrp="1"/>
          </p:cNvSpPr>
          <p:nvPr>
            <p:ph type="dt" sz="half" idx="10"/>
          </p:nvPr>
        </p:nvSpPr>
        <p:spPr/>
        <p:txBody>
          <a:bodyPr/>
          <a:lstStyle>
            <a:lvl1pPr>
              <a:defRPr/>
            </a:lvl1pPr>
          </a:lstStyle>
          <a:p>
            <a:pPr>
              <a:defRPr/>
            </a:pPr>
            <a:fld id="{2ACCCA9C-F14F-4DF5-9959-D00417654FAA}" type="datetimeFigureOut">
              <a:rPr lang="de-DE"/>
              <a:pPr>
                <a:defRPr/>
              </a:pPr>
              <a:t>30.04.2020</a:t>
            </a:fld>
            <a:endParaRPr lang="de-DE"/>
          </a:p>
        </p:txBody>
      </p:sp>
      <p:sp>
        <p:nvSpPr>
          <p:cNvPr id="7" name="Footer Placeholder 5">
            <a:extLst>
              <a:ext uri="{FF2B5EF4-FFF2-40B4-BE49-F238E27FC236}">
                <a16:creationId xmlns:a16="http://schemas.microsoft.com/office/drawing/2014/main" id="{37B4A306-5E7B-4EB1-A13C-1AF34FC59F6E}"/>
              </a:ext>
            </a:extLst>
          </p:cNvPr>
          <p:cNvSpPr>
            <a:spLocks noGrp="1"/>
          </p:cNvSpPr>
          <p:nvPr>
            <p:ph type="ftr" sz="quarter" idx="11"/>
          </p:nvPr>
        </p:nvSpPr>
        <p:spPr/>
        <p:txBody>
          <a:bodyPr/>
          <a:lstStyle>
            <a:lvl1pPr>
              <a:defRPr/>
            </a:lvl1pPr>
          </a:lstStyle>
          <a:p>
            <a:pPr>
              <a:defRPr/>
            </a:pPr>
            <a:endParaRPr lang="de-DE"/>
          </a:p>
        </p:txBody>
      </p:sp>
      <p:sp>
        <p:nvSpPr>
          <p:cNvPr id="8" name="Slide Number Placeholder 6">
            <a:extLst>
              <a:ext uri="{FF2B5EF4-FFF2-40B4-BE49-F238E27FC236}">
                <a16:creationId xmlns:a16="http://schemas.microsoft.com/office/drawing/2014/main" id="{59FD9594-F472-4F2E-8488-2A52E7C43B21}"/>
              </a:ext>
            </a:extLst>
          </p:cNvPr>
          <p:cNvSpPr>
            <a:spLocks noGrp="1"/>
          </p:cNvSpPr>
          <p:nvPr>
            <p:ph type="sldNum" sz="quarter" idx="12"/>
          </p:nvPr>
        </p:nvSpPr>
        <p:spPr>
          <a:xfrm>
            <a:off x="511175" y="4983163"/>
            <a:ext cx="585788" cy="365125"/>
          </a:xfrm>
        </p:spPr>
        <p:txBody>
          <a:bodyPr/>
          <a:lstStyle>
            <a:lvl1pPr>
              <a:defRPr/>
            </a:lvl1pPr>
          </a:lstStyle>
          <a:p>
            <a:pPr>
              <a:defRPr/>
            </a:pPr>
            <a:fld id="{E1D3D35A-DDD9-458C-8F13-7354862F4FC8}" type="slidenum">
              <a:rPr lang="de-DE" altLang="de-DE"/>
              <a:pPr>
                <a:defRPr/>
              </a:pPr>
              <a:t>‹Nr.›</a:t>
            </a:fld>
            <a:endParaRPr lang="de-DE" altLang="de-DE"/>
          </a:p>
        </p:txBody>
      </p:sp>
    </p:spTree>
    <p:extLst>
      <p:ext uri="{BB962C8B-B14F-4D97-AF65-F5344CB8AC3E}">
        <p14:creationId xmlns:p14="http://schemas.microsoft.com/office/powerpoint/2010/main" val="945269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E6417169-FD4F-4C62-8F16-B2FC99C659BF}"/>
              </a:ext>
            </a:extLst>
          </p:cNvPr>
          <p:cNvSpPr>
            <a:spLocks/>
          </p:cNvSpPr>
          <p:nvPr/>
        </p:nvSpPr>
        <p:spPr bwMode="auto">
          <a:xfrm flipV="1">
            <a:off x="0" y="4910138"/>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6" name="TextBox 10">
            <a:extLst>
              <a:ext uri="{FF2B5EF4-FFF2-40B4-BE49-F238E27FC236}">
                <a16:creationId xmlns:a16="http://schemas.microsoft.com/office/drawing/2014/main" id="{1B805C67-96A6-408F-8AB0-E8654E75E1A5}"/>
              </a:ext>
            </a:extLst>
          </p:cNvPr>
          <p:cNvSpPr txBox="1">
            <a:spLocks noChangeArrowheads="1"/>
          </p:cNvSpPr>
          <p:nvPr/>
        </p:nvSpPr>
        <p:spPr bwMode="auto">
          <a:xfrm>
            <a:off x="1808163" y="647700"/>
            <a:ext cx="457200" cy="585788"/>
          </a:xfrm>
          <a:prstGeom prst="rect">
            <a:avLst/>
          </a:prstGeom>
          <a:noFill/>
          <a:ln>
            <a:noFill/>
          </a:ln>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de-DE" sz="8000">
                <a:solidFill>
                  <a:schemeClr val="accent1"/>
                </a:solidFill>
                <a:latin typeface="Arial" panose="020B0604020202020204" pitchFamily="34" charset="0"/>
              </a:rPr>
              <a:t>“</a:t>
            </a:r>
          </a:p>
        </p:txBody>
      </p:sp>
      <p:sp>
        <p:nvSpPr>
          <p:cNvPr id="7" name="TextBox 11">
            <a:extLst>
              <a:ext uri="{FF2B5EF4-FFF2-40B4-BE49-F238E27FC236}">
                <a16:creationId xmlns:a16="http://schemas.microsoft.com/office/drawing/2014/main" id="{38DC0B8B-0639-46E7-860E-2954484EE45F}"/>
              </a:ext>
            </a:extLst>
          </p:cNvPr>
          <p:cNvSpPr txBox="1">
            <a:spLocks noChangeArrowheads="1"/>
          </p:cNvSpPr>
          <p:nvPr/>
        </p:nvSpPr>
        <p:spPr bwMode="auto">
          <a:xfrm>
            <a:off x="8169275" y="2905125"/>
            <a:ext cx="457200" cy="584200"/>
          </a:xfrm>
          <a:prstGeom prst="rect">
            <a:avLst/>
          </a:prstGeom>
          <a:noFill/>
          <a:ln>
            <a:noFill/>
          </a:ln>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de-DE" sz="8000">
                <a:solidFill>
                  <a:schemeClr val="accent1"/>
                </a:solidFill>
                <a:latin typeface="Arial" panose="020B0604020202020204" pitchFamily="34" charset="0"/>
              </a:rPr>
              <a:t>”</a:t>
            </a:r>
          </a:p>
        </p:txBody>
      </p:sp>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de-DE"/>
              <a:t>Mastertitelformat bearbeiten</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4" name="Text Placeholder 3"/>
          <p:cNvSpPr>
            <a:spLocks noGrp="1"/>
          </p:cNvSpPr>
          <p:nvPr>
            <p:ph type="body" sz="half" idx="2"/>
          </p:nvPr>
        </p:nvSpPr>
        <p:spPr>
          <a:xfrm>
            <a:off x="1942415" y="5181600"/>
            <a:ext cx="6688292" cy="729622"/>
          </a:xfrm>
        </p:spPr>
        <p:txBody>
          <a:bodyPr rtlCol="0">
            <a:normAutofit/>
          </a:bodyPr>
          <a:lstStyle>
            <a:lvl1pPr>
              <a:buNone/>
              <a:defRPr lang="en-US">
                <a:solidFill>
                  <a:schemeClr val="tx1">
                    <a:lumMod val="65000"/>
                    <a:lumOff val="35000"/>
                  </a:schemeClr>
                </a:solidFill>
              </a:defRPr>
            </a:lvl1pPr>
          </a:lstStyle>
          <a:p>
            <a:pPr lvl="0"/>
            <a:r>
              <a:rPr lang="de-DE"/>
              <a:t>Mastertextformat bearbeiten</a:t>
            </a:r>
          </a:p>
        </p:txBody>
      </p:sp>
      <p:sp>
        <p:nvSpPr>
          <p:cNvPr id="8" name="Date Placeholder 4">
            <a:extLst>
              <a:ext uri="{FF2B5EF4-FFF2-40B4-BE49-F238E27FC236}">
                <a16:creationId xmlns:a16="http://schemas.microsoft.com/office/drawing/2014/main" id="{2A0DF6D5-8B3C-4AAF-BC45-30B389F1DD5A}"/>
              </a:ext>
            </a:extLst>
          </p:cNvPr>
          <p:cNvSpPr>
            <a:spLocks noGrp="1"/>
          </p:cNvSpPr>
          <p:nvPr>
            <p:ph type="dt" sz="half" idx="14"/>
          </p:nvPr>
        </p:nvSpPr>
        <p:spPr/>
        <p:txBody>
          <a:bodyPr/>
          <a:lstStyle>
            <a:lvl1pPr>
              <a:defRPr/>
            </a:lvl1pPr>
          </a:lstStyle>
          <a:p>
            <a:pPr>
              <a:defRPr/>
            </a:pPr>
            <a:fld id="{295DD960-CAD4-45B3-9369-D86B7B000CEC}" type="datetimeFigureOut">
              <a:rPr lang="de-DE"/>
              <a:pPr>
                <a:defRPr/>
              </a:pPr>
              <a:t>30.04.2020</a:t>
            </a:fld>
            <a:endParaRPr lang="de-DE"/>
          </a:p>
        </p:txBody>
      </p:sp>
      <p:sp>
        <p:nvSpPr>
          <p:cNvPr id="9" name="Footer Placeholder 5">
            <a:extLst>
              <a:ext uri="{FF2B5EF4-FFF2-40B4-BE49-F238E27FC236}">
                <a16:creationId xmlns:a16="http://schemas.microsoft.com/office/drawing/2014/main" id="{5CE416B1-F8EE-4EB8-A34A-B4E8576EA163}"/>
              </a:ext>
            </a:extLst>
          </p:cNvPr>
          <p:cNvSpPr>
            <a:spLocks noGrp="1"/>
          </p:cNvSpPr>
          <p:nvPr>
            <p:ph type="ftr" sz="quarter" idx="15"/>
          </p:nvPr>
        </p:nvSpPr>
        <p:spPr/>
        <p:txBody>
          <a:bodyPr/>
          <a:lstStyle>
            <a:lvl1pPr>
              <a:defRPr/>
            </a:lvl1pPr>
          </a:lstStyle>
          <a:p>
            <a:pPr>
              <a:defRPr/>
            </a:pPr>
            <a:endParaRPr lang="de-DE"/>
          </a:p>
        </p:txBody>
      </p:sp>
      <p:sp>
        <p:nvSpPr>
          <p:cNvPr id="10" name="Slide Number Placeholder 6">
            <a:extLst>
              <a:ext uri="{FF2B5EF4-FFF2-40B4-BE49-F238E27FC236}">
                <a16:creationId xmlns:a16="http://schemas.microsoft.com/office/drawing/2014/main" id="{ABDB005F-70BE-4351-AF79-E2894A5CDC13}"/>
              </a:ext>
            </a:extLst>
          </p:cNvPr>
          <p:cNvSpPr>
            <a:spLocks noGrp="1"/>
          </p:cNvSpPr>
          <p:nvPr>
            <p:ph type="sldNum" sz="quarter" idx="16"/>
          </p:nvPr>
        </p:nvSpPr>
        <p:spPr>
          <a:xfrm>
            <a:off x="511175" y="4983163"/>
            <a:ext cx="585788" cy="365125"/>
          </a:xfrm>
        </p:spPr>
        <p:txBody>
          <a:bodyPr/>
          <a:lstStyle>
            <a:lvl1pPr>
              <a:defRPr/>
            </a:lvl1pPr>
          </a:lstStyle>
          <a:p>
            <a:pPr>
              <a:defRPr/>
            </a:pPr>
            <a:fld id="{53AF292E-3616-4138-97A2-3D341F004EAD}" type="slidenum">
              <a:rPr lang="de-DE" altLang="de-DE"/>
              <a:pPr>
                <a:defRPr/>
              </a:pPr>
              <a:t>‹Nr.›</a:t>
            </a:fld>
            <a:endParaRPr lang="de-DE" altLang="de-DE"/>
          </a:p>
        </p:txBody>
      </p:sp>
    </p:spTree>
    <p:extLst>
      <p:ext uri="{BB962C8B-B14F-4D97-AF65-F5344CB8AC3E}">
        <p14:creationId xmlns:p14="http://schemas.microsoft.com/office/powerpoint/2010/main" val="2925553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DF66EE3C-D17C-4989-B92A-BB0C355B14E0}"/>
              </a:ext>
            </a:extLst>
          </p:cNvPr>
          <p:cNvSpPr>
            <a:spLocks/>
          </p:cNvSpPr>
          <p:nvPr/>
        </p:nvSpPr>
        <p:spPr bwMode="auto">
          <a:xfrm flipV="1">
            <a:off x="0" y="4910138"/>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de-DE"/>
              <a:t>Mastertitelformat bearbeiten</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de-DE"/>
              <a:t>Mastertextformat bearbeiten</a:t>
            </a:r>
          </a:p>
        </p:txBody>
      </p:sp>
      <p:sp>
        <p:nvSpPr>
          <p:cNvPr id="6" name="Date Placeholder 4">
            <a:extLst>
              <a:ext uri="{FF2B5EF4-FFF2-40B4-BE49-F238E27FC236}">
                <a16:creationId xmlns:a16="http://schemas.microsoft.com/office/drawing/2014/main" id="{B8C33B3B-8205-4638-BB5A-DE2BD130C685}"/>
              </a:ext>
            </a:extLst>
          </p:cNvPr>
          <p:cNvSpPr>
            <a:spLocks noGrp="1"/>
          </p:cNvSpPr>
          <p:nvPr>
            <p:ph type="dt" sz="half" idx="14"/>
          </p:nvPr>
        </p:nvSpPr>
        <p:spPr/>
        <p:txBody>
          <a:bodyPr/>
          <a:lstStyle>
            <a:lvl1pPr>
              <a:defRPr/>
            </a:lvl1pPr>
          </a:lstStyle>
          <a:p>
            <a:pPr>
              <a:defRPr/>
            </a:pPr>
            <a:fld id="{AAC78642-F18A-4F81-BE68-F14D3AFC6E2E}" type="datetimeFigureOut">
              <a:rPr lang="de-DE"/>
              <a:pPr>
                <a:defRPr/>
              </a:pPr>
              <a:t>30.04.2020</a:t>
            </a:fld>
            <a:endParaRPr lang="de-DE"/>
          </a:p>
        </p:txBody>
      </p:sp>
      <p:sp>
        <p:nvSpPr>
          <p:cNvPr id="7" name="Footer Placeholder 5">
            <a:extLst>
              <a:ext uri="{FF2B5EF4-FFF2-40B4-BE49-F238E27FC236}">
                <a16:creationId xmlns:a16="http://schemas.microsoft.com/office/drawing/2014/main" id="{E61CC6AD-3385-45CA-900D-5F56B44A2D24}"/>
              </a:ext>
            </a:extLst>
          </p:cNvPr>
          <p:cNvSpPr>
            <a:spLocks noGrp="1"/>
          </p:cNvSpPr>
          <p:nvPr>
            <p:ph type="ftr" sz="quarter" idx="15"/>
          </p:nvPr>
        </p:nvSpPr>
        <p:spPr/>
        <p:txBody>
          <a:bodyPr/>
          <a:lstStyle>
            <a:lvl1pPr>
              <a:defRPr/>
            </a:lvl1pPr>
          </a:lstStyle>
          <a:p>
            <a:pPr>
              <a:defRPr/>
            </a:pPr>
            <a:endParaRPr lang="de-DE"/>
          </a:p>
        </p:txBody>
      </p:sp>
      <p:sp>
        <p:nvSpPr>
          <p:cNvPr id="8" name="Slide Number Placeholder 6">
            <a:extLst>
              <a:ext uri="{FF2B5EF4-FFF2-40B4-BE49-F238E27FC236}">
                <a16:creationId xmlns:a16="http://schemas.microsoft.com/office/drawing/2014/main" id="{B685ECD2-599C-4EC6-BB31-00427E90386F}"/>
              </a:ext>
            </a:extLst>
          </p:cNvPr>
          <p:cNvSpPr>
            <a:spLocks noGrp="1"/>
          </p:cNvSpPr>
          <p:nvPr>
            <p:ph type="sldNum" sz="quarter" idx="16"/>
          </p:nvPr>
        </p:nvSpPr>
        <p:spPr>
          <a:xfrm>
            <a:off x="511175" y="4983163"/>
            <a:ext cx="585788" cy="365125"/>
          </a:xfrm>
        </p:spPr>
        <p:txBody>
          <a:bodyPr/>
          <a:lstStyle>
            <a:lvl1pPr>
              <a:defRPr/>
            </a:lvl1pPr>
          </a:lstStyle>
          <a:p>
            <a:pPr>
              <a:defRPr/>
            </a:pPr>
            <a:fld id="{FEE32413-78CF-46CF-BB3B-19A47D165923}" type="slidenum">
              <a:rPr lang="de-DE" altLang="de-DE"/>
              <a:pPr>
                <a:defRPr/>
              </a:pPr>
              <a:t>‹Nr.›</a:t>
            </a:fld>
            <a:endParaRPr lang="de-DE" altLang="de-DE"/>
          </a:p>
        </p:txBody>
      </p:sp>
    </p:spTree>
    <p:extLst>
      <p:ext uri="{BB962C8B-B14F-4D97-AF65-F5344CB8AC3E}">
        <p14:creationId xmlns:p14="http://schemas.microsoft.com/office/powerpoint/2010/main" val="1472273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B4F3BEE2-92D0-4AD8-B9E5-A33530E5A8A6}"/>
              </a:ext>
            </a:extLst>
          </p:cNvPr>
          <p:cNvSpPr>
            <a:spLocks/>
          </p:cNvSpPr>
          <p:nvPr/>
        </p:nvSpPr>
        <p:spPr bwMode="auto">
          <a:xfrm flipV="1">
            <a:off x="0" y="711200"/>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3">
            <a:extLst>
              <a:ext uri="{FF2B5EF4-FFF2-40B4-BE49-F238E27FC236}">
                <a16:creationId xmlns:a16="http://schemas.microsoft.com/office/drawing/2014/main" id="{B4931BED-436A-4914-BC0A-621EC4D76ED1}"/>
              </a:ext>
            </a:extLst>
          </p:cNvPr>
          <p:cNvSpPr>
            <a:spLocks noGrp="1"/>
          </p:cNvSpPr>
          <p:nvPr>
            <p:ph type="dt" sz="half" idx="10"/>
          </p:nvPr>
        </p:nvSpPr>
        <p:spPr/>
        <p:txBody>
          <a:bodyPr/>
          <a:lstStyle>
            <a:lvl1pPr>
              <a:defRPr/>
            </a:lvl1pPr>
          </a:lstStyle>
          <a:p>
            <a:pPr>
              <a:defRPr/>
            </a:pPr>
            <a:fld id="{102F4FEF-09D1-4D22-9BD6-BCD5EFE9033D}" type="datetimeFigureOut">
              <a:rPr lang="de-DE"/>
              <a:pPr>
                <a:defRPr/>
              </a:pPr>
              <a:t>30.04.2020</a:t>
            </a:fld>
            <a:endParaRPr lang="de-DE"/>
          </a:p>
        </p:txBody>
      </p:sp>
      <p:sp>
        <p:nvSpPr>
          <p:cNvPr id="6" name="Footer Placeholder 4">
            <a:extLst>
              <a:ext uri="{FF2B5EF4-FFF2-40B4-BE49-F238E27FC236}">
                <a16:creationId xmlns:a16="http://schemas.microsoft.com/office/drawing/2014/main" id="{17A29818-1E46-4F8C-82CE-878D2708E975}"/>
              </a:ext>
            </a:extLst>
          </p:cNvPr>
          <p:cNvSpPr>
            <a:spLocks noGrp="1"/>
          </p:cNvSpPr>
          <p:nvPr>
            <p:ph type="ftr" sz="quarter" idx="11"/>
          </p:nvPr>
        </p:nvSpPr>
        <p:spPr/>
        <p:txBody>
          <a:bodyPr/>
          <a:lstStyle>
            <a:lvl1pPr>
              <a:defRPr/>
            </a:lvl1pPr>
          </a:lstStyle>
          <a:p>
            <a:pPr>
              <a:defRPr/>
            </a:pPr>
            <a:endParaRPr lang="de-DE"/>
          </a:p>
        </p:txBody>
      </p:sp>
      <p:sp>
        <p:nvSpPr>
          <p:cNvPr id="7" name="Slide Number Placeholder 5">
            <a:extLst>
              <a:ext uri="{FF2B5EF4-FFF2-40B4-BE49-F238E27FC236}">
                <a16:creationId xmlns:a16="http://schemas.microsoft.com/office/drawing/2014/main" id="{DB54D702-D98B-4B69-91FB-CD956E980B45}"/>
              </a:ext>
            </a:extLst>
          </p:cNvPr>
          <p:cNvSpPr>
            <a:spLocks noGrp="1"/>
          </p:cNvSpPr>
          <p:nvPr>
            <p:ph type="sldNum" sz="quarter" idx="12"/>
          </p:nvPr>
        </p:nvSpPr>
        <p:spPr/>
        <p:txBody>
          <a:bodyPr/>
          <a:lstStyle>
            <a:lvl1pPr>
              <a:defRPr/>
            </a:lvl1pPr>
          </a:lstStyle>
          <a:p>
            <a:pPr>
              <a:defRPr/>
            </a:pPr>
            <a:fld id="{C24146CE-2A27-43DF-99DA-C8330DF500CE}" type="slidenum">
              <a:rPr lang="de-DE" altLang="de-DE"/>
              <a:pPr>
                <a:defRPr/>
              </a:pPr>
              <a:t>‹Nr.›</a:t>
            </a:fld>
            <a:endParaRPr lang="de-DE" altLang="de-DE"/>
          </a:p>
        </p:txBody>
      </p:sp>
    </p:spTree>
    <p:extLst>
      <p:ext uri="{BB962C8B-B14F-4D97-AF65-F5344CB8AC3E}">
        <p14:creationId xmlns:p14="http://schemas.microsoft.com/office/powerpoint/2010/main" val="3031711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B593645F-F3B5-49DE-9AF6-72E3757A25C2}"/>
              </a:ext>
            </a:extLst>
          </p:cNvPr>
          <p:cNvSpPr>
            <a:spLocks/>
          </p:cNvSpPr>
          <p:nvPr/>
        </p:nvSpPr>
        <p:spPr bwMode="auto">
          <a:xfrm flipV="1">
            <a:off x="0" y="711200"/>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 name="Vertical Title 1"/>
          <p:cNvSpPr>
            <a:spLocks noGrp="1"/>
          </p:cNvSpPr>
          <p:nvPr>
            <p:ph type="title" orient="vert"/>
          </p:nvPr>
        </p:nvSpPr>
        <p:spPr>
          <a:xfrm>
            <a:off x="6878535" y="627406"/>
            <a:ext cx="1656132" cy="5283817"/>
          </a:xfrm>
        </p:spPr>
        <p:txBody>
          <a:bodyPr vert="eaVert" anchor="ctr"/>
          <a:lstStyle/>
          <a:p>
            <a:r>
              <a:rPr lang="de-DE"/>
              <a:t>Mastertitelformat bearbeiten</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3">
            <a:extLst>
              <a:ext uri="{FF2B5EF4-FFF2-40B4-BE49-F238E27FC236}">
                <a16:creationId xmlns:a16="http://schemas.microsoft.com/office/drawing/2014/main" id="{8DDEE362-777E-46E3-BC71-4E304F9B191C}"/>
              </a:ext>
            </a:extLst>
          </p:cNvPr>
          <p:cNvSpPr>
            <a:spLocks noGrp="1"/>
          </p:cNvSpPr>
          <p:nvPr>
            <p:ph type="dt" sz="half" idx="10"/>
          </p:nvPr>
        </p:nvSpPr>
        <p:spPr/>
        <p:txBody>
          <a:bodyPr/>
          <a:lstStyle>
            <a:lvl1pPr>
              <a:defRPr/>
            </a:lvl1pPr>
          </a:lstStyle>
          <a:p>
            <a:pPr>
              <a:defRPr/>
            </a:pPr>
            <a:fld id="{5C7D642D-C8D0-46A9-A51D-B4B22BC6F19E}" type="datetimeFigureOut">
              <a:rPr lang="de-DE"/>
              <a:pPr>
                <a:defRPr/>
              </a:pPr>
              <a:t>30.04.2020</a:t>
            </a:fld>
            <a:endParaRPr lang="de-DE"/>
          </a:p>
        </p:txBody>
      </p:sp>
      <p:sp>
        <p:nvSpPr>
          <p:cNvPr id="6" name="Footer Placeholder 4">
            <a:extLst>
              <a:ext uri="{FF2B5EF4-FFF2-40B4-BE49-F238E27FC236}">
                <a16:creationId xmlns:a16="http://schemas.microsoft.com/office/drawing/2014/main" id="{6AD9DA98-A4A8-4F26-A0ED-C01845D8F2B3}"/>
              </a:ext>
            </a:extLst>
          </p:cNvPr>
          <p:cNvSpPr>
            <a:spLocks noGrp="1"/>
          </p:cNvSpPr>
          <p:nvPr>
            <p:ph type="ftr" sz="quarter" idx="11"/>
          </p:nvPr>
        </p:nvSpPr>
        <p:spPr/>
        <p:txBody>
          <a:bodyPr/>
          <a:lstStyle>
            <a:lvl1pPr>
              <a:defRPr/>
            </a:lvl1pPr>
          </a:lstStyle>
          <a:p>
            <a:pPr>
              <a:defRPr/>
            </a:pPr>
            <a:endParaRPr lang="de-DE"/>
          </a:p>
        </p:txBody>
      </p:sp>
      <p:sp>
        <p:nvSpPr>
          <p:cNvPr id="7" name="Slide Number Placeholder 5">
            <a:extLst>
              <a:ext uri="{FF2B5EF4-FFF2-40B4-BE49-F238E27FC236}">
                <a16:creationId xmlns:a16="http://schemas.microsoft.com/office/drawing/2014/main" id="{B30DF080-2EDE-456C-9705-FE06C683D3E0}"/>
              </a:ext>
            </a:extLst>
          </p:cNvPr>
          <p:cNvSpPr>
            <a:spLocks noGrp="1"/>
          </p:cNvSpPr>
          <p:nvPr>
            <p:ph type="sldNum" sz="quarter" idx="12"/>
          </p:nvPr>
        </p:nvSpPr>
        <p:spPr/>
        <p:txBody>
          <a:bodyPr/>
          <a:lstStyle>
            <a:lvl1pPr>
              <a:defRPr/>
            </a:lvl1pPr>
          </a:lstStyle>
          <a:p>
            <a:pPr>
              <a:defRPr/>
            </a:pPr>
            <a:fld id="{B0F0BD8D-8650-4249-A756-A302F4BE87A5}" type="slidenum">
              <a:rPr lang="de-DE" altLang="de-DE"/>
              <a:pPr>
                <a:defRPr/>
              </a:pPr>
              <a:t>‹Nr.›</a:t>
            </a:fld>
            <a:endParaRPr lang="de-DE" altLang="de-DE"/>
          </a:p>
        </p:txBody>
      </p:sp>
    </p:spTree>
    <p:extLst>
      <p:ext uri="{BB962C8B-B14F-4D97-AF65-F5344CB8AC3E}">
        <p14:creationId xmlns:p14="http://schemas.microsoft.com/office/powerpoint/2010/main" val="421124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CCCD49AF-419E-4310-B14C-99EE3E7EBB76}"/>
              </a:ext>
            </a:extLst>
          </p:cNvPr>
          <p:cNvSpPr>
            <a:spLocks/>
          </p:cNvSpPr>
          <p:nvPr/>
        </p:nvSpPr>
        <p:spPr bwMode="auto">
          <a:xfrm flipV="1">
            <a:off x="0" y="711200"/>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 name="Title 1"/>
          <p:cNvSpPr>
            <a:spLocks noGrp="1"/>
          </p:cNvSpPr>
          <p:nvPr>
            <p:ph type="title"/>
          </p:nvPr>
        </p:nvSpPr>
        <p:spPr>
          <a:xfrm>
            <a:off x="1945201" y="624110"/>
            <a:ext cx="6589199" cy="1280890"/>
          </a:xfrm>
        </p:spPr>
        <p:txBody>
          <a:bodyPr/>
          <a:lstStyle/>
          <a:p>
            <a:r>
              <a:rPr lang="de-DE"/>
              <a:t>Mastertitelformat bearbeiten</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3">
            <a:extLst>
              <a:ext uri="{FF2B5EF4-FFF2-40B4-BE49-F238E27FC236}">
                <a16:creationId xmlns:a16="http://schemas.microsoft.com/office/drawing/2014/main" id="{111F7921-88FA-4ED9-9A11-C490701F0767}"/>
              </a:ext>
            </a:extLst>
          </p:cNvPr>
          <p:cNvSpPr>
            <a:spLocks noGrp="1"/>
          </p:cNvSpPr>
          <p:nvPr>
            <p:ph type="dt" sz="half" idx="10"/>
          </p:nvPr>
        </p:nvSpPr>
        <p:spPr/>
        <p:txBody>
          <a:bodyPr/>
          <a:lstStyle>
            <a:lvl1pPr>
              <a:defRPr/>
            </a:lvl1pPr>
          </a:lstStyle>
          <a:p>
            <a:pPr>
              <a:defRPr/>
            </a:pPr>
            <a:fld id="{9E051228-6204-463C-A567-CE24539D1FEB}" type="datetimeFigureOut">
              <a:rPr lang="de-DE"/>
              <a:pPr>
                <a:defRPr/>
              </a:pPr>
              <a:t>30.04.2020</a:t>
            </a:fld>
            <a:endParaRPr lang="de-DE"/>
          </a:p>
        </p:txBody>
      </p:sp>
      <p:sp>
        <p:nvSpPr>
          <p:cNvPr id="6" name="Footer Placeholder 4">
            <a:extLst>
              <a:ext uri="{FF2B5EF4-FFF2-40B4-BE49-F238E27FC236}">
                <a16:creationId xmlns:a16="http://schemas.microsoft.com/office/drawing/2014/main" id="{9A8A7EA4-C68B-437C-B194-01612FDB3E47}"/>
              </a:ext>
            </a:extLst>
          </p:cNvPr>
          <p:cNvSpPr>
            <a:spLocks noGrp="1"/>
          </p:cNvSpPr>
          <p:nvPr>
            <p:ph type="ftr" sz="quarter" idx="11"/>
          </p:nvPr>
        </p:nvSpPr>
        <p:spPr/>
        <p:txBody>
          <a:bodyPr/>
          <a:lstStyle>
            <a:lvl1pPr>
              <a:defRPr/>
            </a:lvl1pPr>
          </a:lstStyle>
          <a:p>
            <a:pPr>
              <a:defRPr/>
            </a:pPr>
            <a:endParaRPr lang="de-DE"/>
          </a:p>
        </p:txBody>
      </p:sp>
      <p:sp>
        <p:nvSpPr>
          <p:cNvPr id="7" name="Slide Number Placeholder 5">
            <a:extLst>
              <a:ext uri="{FF2B5EF4-FFF2-40B4-BE49-F238E27FC236}">
                <a16:creationId xmlns:a16="http://schemas.microsoft.com/office/drawing/2014/main" id="{9707EA9B-CA81-4BFF-ADDC-B93DDB132100}"/>
              </a:ext>
            </a:extLst>
          </p:cNvPr>
          <p:cNvSpPr>
            <a:spLocks noGrp="1"/>
          </p:cNvSpPr>
          <p:nvPr>
            <p:ph type="sldNum" sz="quarter" idx="12"/>
          </p:nvPr>
        </p:nvSpPr>
        <p:spPr/>
        <p:txBody>
          <a:bodyPr/>
          <a:lstStyle>
            <a:lvl1pPr>
              <a:defRPr/>
            </a:lvl1pPr>
          </a:lstStyle>
          <a:p>
            <a:pPr>
              <a:defRPr/>
            </a:pPr>
            <a:fld id="{31B6D7CF-7477-4982-8C5F-414A1818CC26}" type="slidenum">
              <a:rPr lang="de-DE" altLang="de-DE"/>
              <a:pPr>
                <a:defRPr/>
              </a:pPr>
              <a:t>‹Nr.›</a:t>
            </a:fld>
            <a:endParaRPr lang="de-DE" altLang="de-DE"/>
          </a:p>
        </p:txBody>
      </p:sp>
    </p:spTree>
    <p:extLst>
      <p:ext uri="{BB962C8B-B14F-4D97-AF65-F5344CB8AC3E}">
        <p14:creationId xmlns:p14="http://schemas.microsoft.com/office/powerpoint/2010/main" val="3870495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B1935896-710A-4FA2-BD22-587A5E0B0067}"/>
              </a:ext>
            </a:extLst>
          </p:cNvPr>
          <p:cNvSpPr>
            <a:spLocks/>
          </p:cNvSpPr>
          <p:nvPr/>
        </p:nvSpPr>
        <p:spPr bwMode="auto">
          <a:xfrm flipV="1">
            <a:off x="0" y="3167063"/>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1942415" y="3581400"/>
            <a:ext cx="6591985"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5" name="Date Placeholder 3">
            <a:extLst>
              <a:ext uri="{FF2B5EF4-FFF2-40B4-BE49-F238E27FC236}">
                <a16:creationId xmlns:a16="http://schemas.microsoft.com/office/drawing/2014/main" id="{53EE80E9-DB21-48D9-9B94-F539E0F10748}"/>
              </a:ext>
            </a:extLst>
          </p:cNvPr>
          <p:cNvSpPr>
            <a:spLocks noGrp="1"/>
          </p:cNvSpPr>
          <p:nvPr>
            <p:ph type="dt" sz="half" idx="10"/>
          </p:nvPr>
        </p:nvSpPr>
        <p:spPr/>
        <p:txBody>
          <a:bodyPr/>
          <a:lstStyle>
            <a:lvl1pPr>
              <a:defRPr/>
            </a:lvl1pPr>
          </a:lstStyle>
          <a:p>
            <a:pPr>
              <a:defRPr/>
            </a:pPr>
            <a:fld id="{212E1FA0-CE4D-4A46-92CC-A12A65C57D9E}" type="datetimeFigureOut">
              <a:rPr lang="de-DE"/>
              <a:pPr>
                <a:defRPr/>
              </a:pPr>
              <a:t>30.04.2020</a:t>
            </a:fld>
            <a:endParaRPr lang="de-DE"/>
          </a:p>
        </p:txBody>
      </p:sp>
      <p:sp>
        <p:nvSpPr>
          <p:cNvPr id="6" name="Footer Placeholder 4">
            <a:extLst>
              <a:ext uri="{FF2B5EF4-FFF2-40B4-BE49-F238E27FC236}">
                <a16:creationId xmlns:a16="http://schemas.microsoft.com/office/drawing/2014/main" id="{CD29FA1B-91E7-4E14-9E2E-A8136F73C698}"/>
              </a:ext>
            </a:extLst>
          </p:cNvPr>
          <p:cNvSpPr>
            <a:spLocks noGrp="1"/>
          </p:cNvSpPr>
          <p:nvPr>
            <p:ph type="ftr" sz="quarter" idx="11"/>
          </p:nvPr>
        </p:nvSpPr>
        <p:spPr/>
        <p:txBody>
          <a:bodyPr/>
          <a:lstStyle>
            <a:lvl1pPr>
              <a:defRPr/>
            </a:lvl1pPr>
          </a:lstStyle>
          <a:p>
            <a:pPr>
              <a:defRPr/>
            </a:pPr>
            <a:endParaRPr lang="de-DE"/>
          </a:p>
        </p:txBody>
      </p:sp>
      <p:sp>
        <p:nvSpPr>
          <p:cNvPr id="7" name="Slide Number Placeholder 5">
            <a:extLst>
              <a:ext uri="{FF2B5EF4-FFF2-40B4-BE49-F238E27FC236}">
                <a16:creationId xmlns:a16="http://schemas.microsoft.com/office/drawing/2014/main" id="{0D3D5525-7D77-48EE-8C32-BA1F3C17E4A9}"/>
              </a:ext>
            </a:extLst>
          </p:cNvPr>
          <p:cNvSpPr>
            <a:spLocks noGrp="1"/>
          </p:cNvSpPr>
          <p:nvPr>
            <p:ph type="sldNum" sz="quarter" idx="12"/>
          </p:nvPr>
        </p:nvSpPr>
        <p:spPr>
          <a:xfrm>
            <a:off x="511175" y="3244850"/>
            <a:ext cx="585788" cy="365125"/>
          </a:xfrm>
        </p:spPr>
        <p:txBody>
          <a:bodyPr/>
          <a:lstStyle>
            <a:lvl1pPr>
              <a:defRPr/>
            </a:lvl1pPr>
          </a:lstStyle>
          <a:p>
            <a:pPr>
              <a:defRPr/>
            </a:pPr>
            <a:fld id="{9681B189-F8FD-47C0-B80C-B6824700DF0C}" type="slidenum">
              <a:rPr lang="de-DE" altLang="de-DE"/>
              <a:pPr>
                <a:defRPr/>
              </a:pPr>
              <a:t>‹Nr.›</a:t>
            </a:fld>
            <a:endParaRPr lang="de-DE" altLang="de-DE"/>
          </a:p>
        </p:txBody>
      </p:sp>
    </p:spTree>
    <p:extLst>
      <p:ext uri="{BB962C8B-B14F-4D97-AF65-F5344CB8AC3E}">
        <p14:creationId xmlns:p14="http://schemas.microsoft.com/office/powerpoint/2010/main" val="1669407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7926D0D4-0689-4C39-8643-A9E174B320B3}"/>
              </a:ext>
            </a:extLst>
          </p:cNvPr>
          <p:cNvSpPr>
            <a:spLocks/>
          </p:cNvSpPr>
          <p:nvPr/>
        </p:nvSpPr>
        <p:spPr bwMode="auto">
          <a:xfrm flipV="1">
            <a:off x="0" y="711200"/>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 name="Title 7"/>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 name="Date Placeholder 4">
            <a:extLst>
              <a:ext uri="{FF2B5EF4-FFF2-40B4-BE49-F238E27FC236}">
                <a16:creationId xmlns:a16="http://schemas.microsoft.com/office/drawing/2014/main" id="{57FFE27E-55B5-4E50-AE07-8BA23B3AF4E7}"/>
              </a:ext>
            </a:extLst>
          </p:cNvPr>
          <p:cNvSpPr>
            <a:spLocks noGrp="1"/>
          </p:cNvSpPr>
          <p:nvPr>
            <p:ph type="dt" sz="half" idx="10"/>
          </p:nvPr>
        </p:nvSpPr>
        <p:spPr/>
        <p:txBody>
          <a:bodyPr/>
          <a:lstStyle>
            <a:lvl1pPr>
              <a:defRPr/>
            </a:lvl1pPr>
          </a:lstStyle>
          <a:p>
            <a:pPr>
              <a:defRPr/>
            </a:pPr>
            <a:fld id="{E8114E89-9B80-4CA0-BC65-0ED7D80BF52E}" type="datetimeFigureOut">
              <a:rPr lang="de-DE"/>
              <a:pPr>
                <a:defRPr/>
              </a:pPr>
              <a:t>30.04.2020</a:t>
            </a:fld>
            <a:endParaRPr lang="de-DE"/>
          </a:p>
        </p:txBody>
      </p:sp>
      <p:sp>
        <p:nvSpPr>
          <p:cNvPr id="7" name="Footer Placeholder 5">
            <a:extLst>
              <a:ext uri="{FF2B5EF4-FFF2-40B4-BE49-F238E27FC236}">
                <a16:creationId xmlns:a16="http://schemas.microsoft.com/office/drawing/2014/main" id="{321D0C96-EDB0-4948-91C8-4BEAC2C819C6}"/>
              </a:ext>
            </a:extLst>
          </p:cNvPr>
          <p:cNvSpPr>
            <a:spLocks noGrp="1"/>
          </p:cNvSpPr>
          <p:nvPr>
            <p:ph type="ftr" sz="quarter" idx="11"/>
          </p:nvPr>
        </p:nvSpPr>
        <p:spPr/>
        <p:txBody>
          <a:bodyPr/>
          <a:lstStyle>
            <a:lvl1pPr>
              <a:defRPr/>
            </a:lvl1pPr>
          </a:lstStyle>
          <a:p>
            <a:pPr>
              <a:defRPr/>
            </a:pPr>
            <a:endParaRPr lang="de-DE"/>
          </a:p>
        </p:txBody>
      </p:sp>
      <p:sp>
        <p:nvSpPr>
          <p:cNvPr id="9" name="Slide Number Placeholder 5">
            <a:extLst>
              <a:ext uri="{FF2B5EF4-FFF2-40B4-BE49-F238E27FC236}">
                <a16:creationId xmlns:a16="http://schemas.microsoft.com/office/drawing/2014/main" id="{7F3AF55B-1020-46BB-895E-53D6E9915224}"/>
              </a:ext>
            </a:extLst>
          </p:cNvPr>
          <p:cNvSpPr>
            <a:spLocks noGrp="1"/>
          </p:cNvSpPr>
          <p:nvPr>
            <p:ph type="sldNum" sz="quarter" idx="12"/>
          </p:nvPr>
        </p:nvSpPr>
        <p:spPr/>
        <p:txBody>
          <a:bodyPr/>
          <a:lstStyle>
            <a:lvl1pPr>
              <a:defRPr/>
            </a:lvl1pPr>
          </a:lstStyle>
          <a:p>
            <a:pPr>
              <a:defRPr/>
            </a:pPr>
            <a:fld id="{0442F3C8-945D-4261-9169-07211D864596}" type="slidenum">
              <a:rPr lang="de-DE" altLang="de-DE"/>
              <a:pPr>
                <a:defRPr/>
              </a:pPr>
              <a:t>‹Nr.›</a:t>
            </a:fld>
            <a:endParaRPr lang="de-DE" altLang="de-DE"/>
          </a:p>
        </p:txBody>
      </p:sp>
    </p:spTree>
    <p:extLst>
      <p:ext uri="{BB962C8B-B14F-4D97-AF65-F5344CB8AC3E}">
        <p14:creationId xmlns:p14="http://schemas.microsoft.com/office/powerpoint/2010/main" val="2170036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9A755128-99A1-4D0E-9C1E-F967C1EEEE7C}"/>
              </a:ext>
            </a:extLst>
          </p:cNvPr>
          <p:cNvSpPr>
            <a:spLocks/>
          </p:cNvSpPr>
          <p:nvPr/>
        </p:nvSpPr>
        <p:spPr bwMode="auto">
          <a:xfrm flipV="1">
            <a:off x="0" y="711200"/>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 name="Title 9"/>
          <p:cNvSpPr>
            <a:spLocks noGrp="1"/>
          </p:cNvSpPr>
          <p:nvPr>
            <p:ph type="title"/>
          </p:nvPr>
        </p:nvSpPr>
        <p:spPr/>
        <p:txBody>
          <a:bodyPr/>
          <a:lstStyle/>
          <a:p>
            <a:r>
              <a:rPr lang="de-DE"/>
              <a:t>Mastertitelformat bearbeiten</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Date Placeholder 6">
            <a:extLst>
              <a:ext uri="{FF2B5EF4-FFF2-40B4-BE49-F238E27FC236}">
                <a16:creationId xmlns:a16="http://schemas.microsoft.com/office/drawing/2014/main" id="{E3C20172-C642-4EAC-8E5A-EA2F623AC986}"/>
              </a:ext>
            </a:extLst>
          </p:cNvPr>
          <p:cNvSpPr>
            <a:spLocks noGrp="1"/>
          </p:cNvSpPr>
          <p:nvPr>
            <p:ph type="dt" sz="half" idx="10"/>
          </p:nvPr>
        </p:nvSpPr>
        <p:spPr/>
        <p:txBody>
          <a:bodyPr/>
          <a:lstStyle>
            <a:lvl1pPr>
              <a:defRPr/>
            </a:lvl1pPr>
          </a:lstStyle>
          <a:p>
            <a:pPr>
              <a:defRPr/>
            </a:pPr>
            <a:fld id="{99561D9E-1CE8-4D4E-9C1E-26FFD54114AE}" type="datetimeFigureOut">
              <a:rPr lang="de-DE"/>
              <a:pPr>
                <a:defRPr/>
              </a:pPr>
              <a:t>30.04.2020</a:t>
            </a:fld>
            <a:endParaRPr lang="de-DE"/>
          </a:p>
        </p:txBody>
      </p:sp>
      <p:sp>
        <p:nvSpPr>
          <p:cNvPr id="9" name="Footer Placeholder 7">
            <a:extLst>
              <a:ext uri="{FF2B5EF4-FFF2-40B4-BE49-F238E27FC236}">
                <a16:creationId xmlns:a16="http://schemas.microsoft.com/office/drawing/2014/main" id="{F9099127-23CC-41C2-A75C-F2F8ED27CE98}"/>
              </a:ext>
            </a:extLst>
          </p:cNvPr>
          <p:cNvSpPr>
            <a:spLocks noGrp="1"/>
          </p:cNvSpPr>
          <p:nvPr>
            <p:ph type="ftr" sz="quarter" idx="11"/>
          </p:nvPr>
        </p:nvSpPr>
        <p:spPr/>
        <p:txBody>
          <a:bodyPr/>
          <a:lstStyle>
            <a:lvl1pPr>
              <a:defRPr/>
            </a:lvl1pPr>
          </a:lstStyle>
          <a:p>
            <a:pPr>
              <a:defRPr/>
            </a:pPr>
            <a:endParaRPr lang="de-DE"/>
          </a:p>
        </p:txBody>
      </p:sp>
      <p:sp>
        <p:nvSpPr>
          <p:cNvPr id="11" name="Slide Number Placeholder 5">
            <a:extLst>
              <a:ext uri="{FF2B5EF4-FFF2-40B4-BE49-F238E27FC236}">
                <a16:creationId xmlns:a16="http://schemas.microsoft.com/office/drawing/2014/main" id="{93D83282-8CB5-4BEE-97A4-613C1EE046FF}"/>
              </a:ext>
            </a:extLst>
          </p:cNvPr>
          <p:cNvSpPr>
            <a:spLocks noGrp="1"/>
          </p:cNvSpPr>
          <p:nvPr>
            <p:ph type="sldNum" sz="quarter" idx="12"/>
          </p:nvPr>
        </p:nvSpPr>
        <p:spPr/>
        <p:txBody>
          <a:bodyPr/>
          <a:lstStyle>
            <a:lvl1pPr>
              <a:defRPr/>
            </a:lvl1pPr>
          </a:lstStyle>
          <a:p>
            <a:pPr>
              <a:defRPr/>
            </a:pPr>
            <a:fld id="{1FB2F938-F5FC-41E8-882D-39F553EF077F}" type="slidenum">
              <a:rPr lang="de-DE" altLang="de-DE"/>
              <a:pPr>
                <a:defRPr/>
              </a:pPr>
              <a:t>‹Nr.›</a:t>
            </a:fld>
            <a:endParaRPr lang="de-DE" altLang="de-DE"/>
          </a:p>
        </p:txBody>
      </p:sp>
    </p:spTree>
    <p:extLst>
      <p:ext uri="{BB962C8B-B14F-4D97-AF65-F5344CB8AC3E}">
        <p14:creationId xmlns:p14="http://schemas.microsoft.com/office/powerpoint/2010/main" val="2283827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7C55AF2E-873D-4AD1-9913-128F7FB72756}"/>
              </a:ext>
            </a:extLst>
          </p:cNvPr>
          <p:cNvSpPr>
            <a:spLocks/>
          </p:cNvSpPr>
          <p:nvPr/>
        </p:nvSpPr>
        <p:spPr bwMode="auto">
          <a:xfrm flipV="1">
            <a:off x="0" y="711200"/>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 name="Title 1"/>
          <p:cNvSpPr>
            <a:spLocks noGrp="1"/>
          </p:cNvSpPr>
          <p:nvPr>
            <p:ph type="title"/>
          </p:nvPr>
        </p:nvSpPr>
        <p:spPr>
          <a:xfrm>
            <a:off x="1945200" y="624110"/>
            <a:ext cx="6589200" cy="1280890"/>
          </a:xfrm>
        </p:spPr>
        <p:txBody>
          <a:bodyPr/>
          <a:lstStyle/>
          <a:p>
            <a:r>
              <a:rPr lang="de-DE"/>
              <a:t>Mastertitelformat bearbeiten</a:t>
            </a:r>
            <a:endParaRPr lang="en-US" dirty="0"/>
          </a:p>
        </p:txBody>
      </p:sp>
      <p:sp>
        <p:nvSpPr>
          <p:cNvPr id="4" name="Date Placeholder 2">
            <a:extLst>
              <a:ext uri="{FF2B5EF4-FFF2-40B4-BE49-F238E27FC236}">
                <a16:creationId xmlns:a16="http://schemas.microsoft.com/office/drawing/2014/main" id="{CD479217-F004-4F3B-82AB-AF42E50521D0}"/>
              </a:ext>
            </a:extLst>
          </p:cNvPr>
          <p:cNvSpPr>
            <a:spLocks noGrp="1"/>
          </p:cNvSpPr>
          <p:nvPr>
            <p:ph type="dt" sz="half" idx="10"/>
          </p:nvPr>
        </p:nvSpPr>
        <p:spPr/>
        <p:txBody>
          <a:bodyPr/>
          <a:lstStyle>
            <a:lvl1pPr>
              <a:defRPr/>
            </a:lvl1pPr>
          </a:lstStyle>
          <a:p>
            <a:pPr>
              <a:defRPr/>
            </a:pPr>
            <a:fld id="{D28B0196-0110-4096-8DFE-4429B4AAD00C}" type="datetimeFigureOut">
              <a:rPr lang="de-DE"/>
              <a:pPr>
                <a:defRPr/>
              </a:pPr>
              <a:t>30.04.2020</a:t>
            </a:fld>
            <a:endParaRPr lang="de-DE"/>
          </a:p>
        </p:txBody>
      </p:sp>
      <p:sp>
        <p:nvSpPr>
          <p:cNvPr id="5" name="Footer Placeholder 3">
            <a:extLst>
              <a:ext uri="{FF2B5EF4-FFF2-40B4-BE49-F238E27FC236}">
                <a16:creationId xmlns:a16="http://schemas.microsoft.com/office/drawing/2014/main" id="{598FEDCF-1B4C-4B2A-8FF3-C0995586BA2B}"/>
              </a:ext>
            </a:extLst>
          </p:cNvPr>
          <p:cNvSpPr>
            <a:spLocks noGrp="1"/>
          </p:cNvSpPr>
          <p:nvPr>
            <p:ph type="ftr" sz="quarter" idx="11"/>
          </p:nvPr>
        </p:nvSpPr>
        <p:spPr/>
        <p:txBody>
          <a:bodyPr/>
          <a:lstStyle>
            <a:lvl1pPr>
              <a:defRPr/>
            </a:lvl1pPr>
          </a:lstStyle>
          <a:p>
            <a:pPr>
              <a:defRPr/>
            </a:pPr>
            <a:endParaRPr lang="de-DE"/>
          </a:p>
        </p:txBody>
      </p:sp>
      <p:sp>
        <p:nvSpPr>
          <p:cNvPr id="6" name="Slide Number Placeholder 4">
            <a:extLst>
              <a:ext uri="{FF2B5EF4-FFF2-40B4-BE49-F238E27FC236}">
                <a16:creationId xmlns:a16="http://schemas.microsoft.com/office/drawing/2014/main" id="{8F6E0ADD-E46B-428A-9B4A-F781D9187EFC}"/>
              </a:ext>
            </a:extLst>
          </p:cNvPr>
          <p:cNvSpPr>
            <a:spLocks noGrp="1"/>
          </p:cNvSpPr>
          <p:nvPr>
            <p:ph type="sldNum" sz="quarter" idx="12"/>
          </p:nvPr>
        </p:nvSpPr>
        <p:spPr/>
        <p:txBody>
          <a:bodyPr/>
          <a:lstStyle>
            <a:lvl1pPr>
              <a:defRPr/>
            </a:lvl1pPr>
          </a:lstStyle>
          <a:p>
            <a:pPr>
              <a:defRPr/>
            </a:pPr>
            <a:fld id="{0EAA2CAA-F2BE-45CD-89F4-4C814E348A24}" type="slidenum">
              <a:rPr lang="de-DE" altLang="de-DE"/>
              <a:pPr>
                <a:defRPr/>
              </a:pPr>
              <a:t>‹Nr.›</a:t>
            </a:fld>
            <a:endParaRPr lang="de-DE" altLang="de-DE"/>
          </a:p>
        </p:txBody>
      </p:sp>
    </p:spTree>
    <p:extLst>
      <p:ext uri="{BB962C8B-B14F-4D97-AF65-F5344CB8AC3E}">
        <p14:creationId xmlns:p14="http://schemas.microsoft.com/office/powerpoint/2010/main" val="3470639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33A23456-2FF9-41F3-9FA8-878DFB753D56}"/>
              </a:ext>
            </a:extLst>
          </p:cNvPr>
          <p:cNvSpPr>
            <a:spLocks/>
          </p:cNvSpPr>
          <p:nvPr/>
        </p:nvSpPr>
        <p:spPr bwMode="auto">
          <a:xfrm flipV="1">
            <a:off x="0" y="711200"/>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 name="Date Placeholder 1">
            <a:extLst>
              <a:ext uri="{FF2B5EF4-FFF2-40B4-BE49-F238E27FC236}">
                <a16:creationId xmlns:a16="http://schemas.microsoft.com/office/drawing/2014/main" id="{8DAF7354-2DFB-4046-84E3-CBB8F988BFC1}"/>
              </a:ext>
            </a:extLst>
          </p:cNvPr>
          <p:cNvSpPr>
            <a:spLocks noGrp="1"/>
          </p:cNvSpPr>
          <p:nvPr>
            <p:ph type="dt" sz="half" idx="10"/>
          </p:nvPr>
        </p:nvSpPr>
        <p:spPr/>
        <p:txBody>
          <a:bodyPr/>
          <a:lstStyle>
            <a:lvl1pPr>
              <a:defRPr/>
            </a:lvl1pPr>
          </a:lstStyle>
          <a:p>
            <a:pPr>
              <a:defRPr/>
            </a:pPr>
            <a:fld id="{364FAB48-D1D2-4928-9DBB-D0BF867EE0A6}" type="datetimeFigureOut">
              <a:rPr lang="de-DE"/>
              <a:pPr>
                <a:defRPr/>
              </a:pPr>
              <a:t>30.04.2020</a:t>
            </a:fld>
            <a:endParaRPr lang="de-DE"/>
          </a:p>
        </p:txBody>
      </p:sp>
      <p:sp>
        <p:nvSpPr>
          <p:cNvPr id="4" name="Footer Placeholder 2">
            <a:extLst>
              <a:ext uri="{FF2B5EF4-FFF2-40B4-BE49-F238E27FC236}">
                <a16:creationId xmlns:a16="http://schemas.microsoft.com/office/drawing/2014/main" id="{E3317A68-5193-4359-9164-5FC4FD8BC99D}"/>
              </a:ext>
            </a:extLst>
          </p:cNvPr>
          <p:cNvSpPr>
            <a:spLocks noGrp="1"/>
          </p:cNvSpPr>
          <p:nvPr>
            <p:ph type="ftr" sz="quarter" idx="11"/>
          </p:nvPr>
        </p:nvSpPr>
        <p:spPr/>
        <p:txBody>
          <a:bodyPr/>
          <a:lstStyle>
            <a:lvl1pPr>
              <a:defRPr/>
            </a:lvl1pPr>
          </a:lstStyle>
          <a:p>
            <a:pPr>
              <a:defRPr/>
            </a:pPr>
            <a:endParaRPr lang="de-DE"/>
          </a:p>
        </p:txBody>
      </p:sp>
      <p:sp>
        <p:nvSpPr>
          <p:cNvPr id="5" name="Slide Number Placeholder 3">
            <a:extLst>
              <a:ext uri="{FF2B5EF4-FFF2-40B4-BE49-F238E27FC236}">
                <a16:creationId xmlns:a16="http://schemas.microsoft.com/office/drawing/2014/main" id="{BFD18FC1-C84D-47AF-B1C8-FC887A7DBC19}"/>
              </a:ext>
            </a:extLst>
          </p:cNvPr>
          <p:cNvSpPr>
            <a:spLocks noGrp="1"/>
          </p:cNvSpPr>
          <p:nvPr>
            <p:ph type="sldNum" sz="quarter" idx="12"/>
          </p:nvPr>
        </p:nvSpPr>
        <p:spPr/>
        <p:txBody>
          <a:bodyPr/>
          <a:lstStyle>
            <a:lvl1pPr>
              <a:defRPr/>
            </a:lvl1pPr>
          </a:lstStyle>
          <a:p>
            <a:pPr>
              <a:defRPr/>
            </a:pPr>
            <a:fld id="{BDB514E3-132E-4F55-86C6-C81C30583CA9}" type="slidenum">
              <a:rPr lang="de-DE" altLang="de-DE"/>
              <a:pPr>
                <a:defRPr/>
              </a:pPr>
              <a:t>‹Nr.›</a:t>
            </a:fld>
            <a:endParaRPr lang="de-DE" altLang="de-DE"/>
          </a:p>
        </p:txBody>
      </p:sp>
    </p:spTree>
    <p:extLst>
      <p:ext uri="{BB962C8B-B14F-4D97-AF65-F5344CB8AC3E}">
        <p14:creationId xmlns:p14="http://schemas.microsoft.com/office/powerpoint/2010/main" val="435994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79EFEB6-5347-44B7-830E-D3D63F9CF74A}"/>
              </a:ext>
            </a:extLst>
          </p:cNvPr>
          <p:cNvSpPr>
            <a:spLocks/>
          </p:cNvSpPr>
          <p:nvPr/>
        </p:nvSpPr>
        <p:spPr bwMode="auto">
          <a:xfrm flipV="1">
            <a:off x="0" y="711200"/>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 name="Title 1"/>
          <p:cNvSpPr>
            <a:spLocks noGrp="1"/>
          </p:cNvSpPr>
          <p:nvPr>
            <p:ph type="title"/>
          </p:nvPr>
        </p:nvSpPr>
        <p:spPr>
          <a:xfrm>
            <a:off x="1942415" y="446088"/>
            <a:ext cx="2629584" cy="976312"/>
          </a:xfrm>
        </p:spPr>
        <p:txBody>
          <a:bodyPr anchor="b"/>
          <a:lstStyle>
            <a:lvl1pPr algn="l">
              <a:defRPr sz="2000" b="0"/>
            </a:lvl1pPr>
          </a:lstStyle>
          <a:p>
            <a:r>
              <a:rPr lang="de-DE"/>
              <a:t>Mastertitelformat bearbeiten</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6" name="Date Placeholder 4">
            <a:extLst>
              <a:ext uri="{FF2B5EF4-FFF2-40B4-BE49-F238E27FC236}">
                <a16:creationId xmlns:a16="http://schemas.microsoft.com/office/drawing/2014/main" id="{19754539-1955-4858-B09F-1D50C907E02C}"/>
              </a:ext>
            </a:extLst>
          </p:cNvPr>
          <p:cNvSpPr>
            <a:spLocks noGrp="1"/>
          </p:cNvSpPr>
          <p:nvPr>
            <p:ph type="dt" sz="half" idx="10"/>
          </p:nvPr>
        </p:nvSpPr>
        <p:spPr/>
        <p:txBody>
          <a:bodyPr/>
          <a:lstStyle>
            <a:lvl1pPr>
              <a:defRPr/>
            </a:lvl1pPr>
          </a:lstStyle>
          <a:p>
            <a:pPr>
              <a:defRPr/>
            </a:pPr>
            <a:fld id="{4AA41577-0516-4119-8C12-FF04EC1FCA7E}" type="datetimeFigureOut">
              <a:rPr lang="de-DE"/>
              <a:pPr>
                <a:defRPr/>
              </a:pPr>
              <a:t>30.04.2020</a:t>
            </a:fld>
            <a:endParaRPr lang="de-DE"/>
          </a:p>
        </p:txBody>
      </p:sp>
      <p:sp>
        <p:nvSpPr>
          <p:cNvPr id="7" name="Footer Placeholder 5">
            <a:extLst>
              <a:ext uri="{FF2B5EF4-FFF2-40B4-BE49-F238E27FC236}">
                <a16:creationId xmlns:a16="http://schemas.microsoft.com/office/drawing/2014/main" id="{798B4547-1B57-4737-8A13-7E96F08DCEAA}"/>
              </a:ext>
            </a:extLst>
          </p:cNvPr>
          <p:cNvSpPr>
            <a:spLocks noGrp="1"/>
          </p:cNvSpPr>
          <p:nvPr>
            <p:ph type="ftr" sz="quarter" idx="11"/>
          </p:nvPr>
        </p:nvSpPr>
        <p:spPr/>
        <p:txBody>
          <a:bodyPr/>
          <a:lstStyle>
            <a:lvl1pPr>
              <a:defRPr/>
            </a:lvl1pPr>
          </a:lstStyle>
          <a:p>
            <a:pPr>
              <a:defRPr/>
            </a:pPr>
            <a:endParaRPr lang="de-DE"/>
          </a:p>
        </p:txBody>
      </p:sp>
      <p:sp>
        <p:nvSpPr>
          <p:cNvPr id="8" name="Slide Number Placeholder 6">
            <a:extLst>
              <a:ext uri="{FF2B5EF4-FFF2-40B4-BE49-F238E27FC236}">
                <a16:creationId xmlns:a16="http://schemas.microsoft.com/office/drawing/2014/main" id="{AF07DF37-418F-4012-A054-1CBCBF8A366C}"/>
              </a:ext>
            </a:extLst>
          </p:cNvPr>
          <p:cNvSpPr>
            <a:spLocks noGrp="1"/>
          </p:cNvSpPr>
          <p:nvPr>
            <p:ph type="sldNum" sz="quarter" idx="12"/>
          </p:nvPr>
        </p:nvSpPr>
        <p:spPr/>
        <p:txBody>
          <a:bodyPr/>
          <a:lstStyle>
            <a:lvl1pPr>
              <a:defRPr/>
            </a:lvl1pPr>
          </a:lstStyle>
          <a:p>
            <a:pPr>
              <a:defRPr/>
            </a:pPr>
            <a:fld id="{0B7DCEB9-5E2E-472F-A40A-CB48F1BE3775}" type="slidenum">
              <a:rPr lang="de-DE" altLang="de-DE"/>
              <a:pPr>
                <a:defRPr/>
              </a:pPr>
              <a:t>‹Nr.›</a:t>
            </a:fld>
            <a:endParaRPr lang="de-DE" altLang="de-DE"/>
          </a:p>
        </p:txBody>
      </p:sp>
    </p:spTree>
    <p:extLst>
      <p:ext uri="{BB962C8B-B14F-4D97-AF65-F5344CB8AC3E}">
        <p14:creationId xmlns:p14="http://schemas.microsoft.com/office/powerpoint/2010/main" val="2131684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B8B6D3E9-025A-4BCC-8E5A-1E81749A715A}"/>
              </a:ext>
            </a:extLst>
          </p:cNvPr>
          <p:cNvSpPr>
            <a:spLocks/>
          </p:cNvSpPr>
          <p:nvPr/>
        </p:nvSpPr>
        <p:spPr bwMode="auto">
          <a:xfrm flipV="1">
            <a:off x="0" y="4910138"/>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1942415" y="634965"/>
            <a:ext cx="6591985"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noProof="0"/>
              <a:t>Bild durch Klicken auf Symbol hinzufügen</a:t>
            </a:r>
            <a:endParaRPr lang="en-US" noProof="0"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6" name="Date Placeholder 4">
            <a:extLst>
              <a:ext uri="{FF2B5EF4-FFF2-40B4-BE49-F238E27FC236}">
                <a16:creationId xmlns:a16="http://schemas.microsoft.com/office/drawing/2014/main" id="{0888560D-5A63-4D66-BF91-A66F4C5DAFC7}"/>
              </a:ext>
            </a:extLst>
          </p:cNvPr>
          <p:cNvSpPr>
            <a:spLocks noGrp="1"/>
          </p:cNvSpPr>
          <p:nvPr>
            <p:ph type="dt" sz="half" idx="10"/>
          </p:nvPr>
        </p:nvSpPr>
        <p:spPr/>
        <p:txBody>
          <a:bodyPr/>
          <a:lstStyle>
            <a:lvl1pPr>
              <a:defRPr/>
            </a:lvl1pPr>
          </a:lstStyle>
          <a:p>
            <a:pPr>
              <a:defRPr/>
            </a:pPr>
            <a:fld id="{C040E5AC-02B1-4314-806D-E32C61CB19D8}" type="datetimeFigureOut">
              <a:rPr lang="de-DE"/>
              <a:pPr>
                <a:defRPr/>
              </a:pPr>
              <a:t>30.04.2020</a:t>
            </a:fld>
            <a:endParaRPr lang="de-DE"/>
          </a:p>
        </p:txBody>
      </p:sp>
      <p:sp>
        <p:nvSpPr>
          <p:cNvPr id="7" name="Footer Placeholder 5">
            <a:extLst>
              <a:ext uri="{FF2B5EF4-FFF2-40B4-BE49-F238E27FC236}">
                <a16:creationId xmlns:a16="http://schemas.microsoft.com/office/drawing/2014/main" id="{759C2E94-E91B-499C-A3BF-D32721695213}"/>
              </a:ext>
            </a:extLst>
          </p:cNvPr>
          <p:cNvSpPr>
            <a:spLocks noGrp="1"/>
          </p:cNvSpPr>
          <p:nvPr>
            <p:ph type="ftr" sz="quarter" idx="11"/>
          </p:nvPr>
        </p:nvSpPr>
        <p:spPr/>
        <p:txBody>
          <a:bodyPr/>
          <a:lstStyle>
            <a:lvl1pPr>
              <a:defRPr/>
            </a:lvl1pPr>
          </a:lstStyle>
          <a:p>
            <a:pPr>
              <a:defRPr/>
            </a:pPr>
            <a:endParaRPr lang="de-DE"/>
          </a:p>
        </p:txBody>
      </p:sp>
      <p:sp>
        <p:nvSpPr>
          <p:cNvPr id="8" name="Slide Number Placeholder 6">
            <a:extLst>
              <a:ext uri="{FF2B5EF4-FFF2-40B4-BE49-F238E27FC236}">
                <a16:creationId xmlns:a16="http://schemas.microsoft.com/office/drawing/2014/main" id="{23874B06-3CDE-448D-96EE-949ECF9D9EDF}"/>
              </a:ext>
            </a:extLst>
          </p:cNvPr>
          <p:cNvSpPr>
            <a:spLocks noGrp="1"/>
          </p:cNvSpPr>
          <p:nvPr>
            <p:ph type="sldNum" sz="quarter" idx="12"/>
          </p:nvPr>
        </p:nvSpPr>
        <p:spPr>
          <a:xfrm>
            <a:off x="511175" y="4983163"/>
            <a:ext cx="585788" cy="365125"/>
          </a:xfrm>
        </p:spPr>
        <p:txBody>
          <a:bodyPr/>
          <a:lstStyle>
            <a:lvl1pPr>
              <a:defRPr/>
            </a:lvl1pPr>
          </a:lstStyle>
          <a:p>
            <a:pPr>
              <a:defRPr/>
            </a:pPr>
            <a:fld id="{12FE1653-2E1C-4711-B33F-84752DF2FE47}" type="slidenum">
              <a:rPr lang="de-DE" altLang="de-DE"/>
              <a:pPr>
                <a:defRPr/>
              </a:pPr>
              <a:t>‹Nr.›</a:t>
            </a:fld>
            <a:endParaRPr lang="de-DE" altLang="de-DE"/>
          </a:p>
        </p:txBody>
      </p:sp>
    </p:spTree>
    <p:extLst>
      <p:ext uri="{BB962C8B-B14F-4D97-AF65-F5344CB8AC3E}">
        <p14:creationId xmlns:p14="http://schemas.microsoft.com/office/powerpoint/2010/main" val="941157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35">
            <a:extLst>
              <a:ext uri="{FF2B5EF4-FFF2-40B4-BE49-F238E27FC236}">
                <a16:creationId xmlns:a16="http://schemas.microsoft.com/office/drawing/2014/main" id="{AC1CA338-B8C9-4C05-9927-CA51BD6679D5}"/>
              </a:ext>
            </a:extLst>
          </p:cNvPr>
          <p:cNvGrpSpPr>
            <a:grpSpLocks/>
          </p:cNvGrpSpPr>
          <p:nvPr/>
        </p:nvGrpSpPr>
        <p:grpSpPr bwMode="auto">
          <a:xfrm>
            <a:off x="0" y="228600"/>
            <a:ext cx="1981200" cy="6638925"/>
            <a:chOff x="2487613" y="285750"/>
            <a:chExt cx="2428875" cy="5654676"/>
          </a:xfrm>
        </p:grpSpPr>
        <p:sp>
          <p:nvSpPr>
            <p:cNvPr id="1046" name="Freeform 11">
              <a:extLst>
                <a:ext uri="{FF2B5EF4-FFF2-40B4-BE49-F238E27FC236}">
                  <a16:creationId xmlns:a16="http://schemas.microsoft.com/office/drawing/2014/main" id="{B1DDECFE-6E95-477B-87D4-DA8DF99BC17F}"/>
                </a:ext>
              </a:extLst>
            </p:cNvPr>
            <p:cNvSpPr>
              <a:spLocks/>
            </p:cNvSpPr>
            <p:nvPr/>
          </p:nvSpPr>
          <p:spPr bwMode="auto">
            <a:xfrm>
              <a:off x="2487613" y="2284413"/>
              <a:ext cx="85725" cy="533400"/>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47" name="Freeform 12">
              <a:extLst>
                <a:ext uri="{FF2B5EF4-FFF2-40B4-BE49-F238E27FC236}">
                  <a16:creationId xmlns:a16="http://schemas.microsoft.com/office/drawing/2014/main" id="{6DFD3EED-D468-40E7-A4A7-B455898EF052}"/>
                </a:ext>
              </a:extLst>
            </p:cNvPr>
            <p:cNvSpPr>
              <a:spLocks/>
            </p:cNvSpPr>
            <p:nvPr/>
          </p:nvSpPr>
          <p:spPr bwMode="auto">
            <a:xfrm>
              <a:off x="2597151" y="2779713"/>
              <a:ext cx="550863" cy="1978025"/>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48" name="Freeform 13">
              <a:extLst>
                <a:ext uri="{FF2B5EF4-FFF2-40B4-BE49-F238E27FC236}">
                  <a16:creationId xmlns:a16="http://schemas.microsoft.com/office/drawing/2014/main" id="{144711BD-B558-4A6C-9C4A-DB87A26C7A03}"/>
                </a:ext>
              </a:extLst>
            </p:cNvPr>
            <p:cNvSpPr>
              <a:spLocks/>
            </p:cNvSpPr>
            <p:nvPr/>
          </p:nvSpPr>
          <p:spPr bwMode="auto">
            <a:xfrm>
              <a:off x="3175001" y="4730750"/>
              <a:ext cx="519113" cy="1209675"/>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49" name="Freeform 14">
              <a:extLst>
                <a:ext uri="{FF2B5EF4-FFF2-40B4-BE49-F238E27FC236}">
                  <a16:creationId xmlns:a16="http://schemas.microsoft.com/office/drawing/2014/main" id="{7DA86D2E-8124-4083-908E-BD9EEEF89E1B}"/>
                </a:ext>
              </a:extLst>
            </p:cNvPr>
            <p:cNvSpPr>
              <a:spLocks/>
            </p:cNvSpPr>
            <p:nvPr/>
          </p:nvSpPr>
          <p:spPr bwMode="auto">
            <a:xfrm>
              <a:off x="3305176" y="5630863"/>
              <a:ext cx="146050" cy="309563"/>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50" name="Freeform 15">
              <a:extLst>
                <a:ext uri="{FF2B5EF4-FFF2-40B4-BE49-F238E27FC236}">
                  <a16:creationId xmlns:a16="http://schemas.microsoft.com/office/drawing/2014/main" id="{9583011C-DC83-4C54-9676-5BE198EB5518}"/>
                </a:ext>
              </a:extLst>
            </p:cNvPr>
            <p:cNvSpPr>
              <a:spLocks/>
            </p:cNvSpPr>
            <p:nvPr/>
          </p:nvSpPr>
          <p:spPr bwMode="auto">
            <a:xfrm>
              <a:off x="2573338" y="2817813"/>
              <a:ext cx="700088" cy="2835275"/>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51" name="Freeform 16">
              <a:extLst>
                <a:ext uri="{FF2B5EF4-FFF2-40B4-BE49-F238E27FC236}">
                  <a16:creationId xmlns:a16="http://schemas.microsoft.com/office/drawing/2014/main" id="{80632DCE-AAC9-444B-ADD2-A28FC1CECE3C}"/>
                </a:ext>
              </a:extLst>
            </p:cNvPr>
            <p:cNvSpPr>
              <a:spLocks/>
            </p:cNvSpPr>
            <p:nvPr/>
          </p:nvSpPr>
          <p:spPr bwMode="auto">
            <a:xfrm>
              <a:off x="2506663" y="285750"/>
              <a:ext cx="90488" cy="2493963"/>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52" name="Freeform 17">
              <a:extLst>
                <a:ext uri="{FF2B5EF4-FFF2-40B4-BE49-F238E27FC236}">
                  <a16:creationId xmlns:a16="http://schemas.microsoft.com/office/drawing/2014/main" id="{D7ED4157-170A-4669-99A2-F4F49D8E7979}"/>
                </a:ext>
              </a:extLst>
            </p:cNvPr>
            <p:cNvSpPr>
              <a:spLocks/>
            </p:cNvSpPr>
            <p:nvPr/>
          </p:nvSpPr>
          <p:spPr bwMode="auto">
            <a:xfrm>
              <a:off x="2554288" y="2598738"/>
              <a:ext cx="66675" cy="420688"/>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53" name="Freeform 18">
              <a:extLst>
                <a:ext uri="{FF2B5EF4-FFF2-40B4-BE49-F238E27FC236}">
                  <a16:creationId xmlns:a16="http://schemas.microsoft.com/office/drawing/2014/main" id="{7117DFC3-6923-4223-808B-EAB153E3C220}"/>
                </a:ext>
              </a:extLst>
            </p:cNvPr>
            <p:cNvSpPr>
              <a:spLocks/>
            </p:cNvSpPr>
            <p:nvPr/>
          </p:nvSpPr>
          <p:spPr bwMode="auto">
            <a:xfrm>
              <a:off x="3143251" y="4757738"/>
              <a:ext cx="161925" cy="873125"/>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54" name="Freeform 19">
              <a:extLst>
                <a:ext uri="{FF2B5EF4-FFF2-40B4-BE49-F238E27FC236}">
                  <a16:creationId xmlns:a16="http://schemas.microsoft.com/office/drawing/2014/main" id="{98DDCECA-3D25-46C4-B117-EB05AC8B46AD}"/>
                </a:ext>
              </a:extLst>
            </p:cNvPr>
            <p:cNvSpPr>
              <a:spLocks/>
            </p:cNvSpPr>
            <p:nvPr/>
          </p:nvSpPr>
          <p:spPr bwMode="auto">
            <a:xfrm>
              <a:off x="3148013" y="1282700"/>
              <a:ext cx="1768475" cy="3448050"/>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55" name="Freeform 20">
              <a:extLst>
                <a:ext uri="{FF2B5EF4-FFF2-40B4-BE49-F238E27FC236}">
                  <a16:creationId xmlns:a16="http://schemas.microsoft.com/office/drawing/2014/main" id="{D135765E-15E2-4CE0-81EF-9AC6839D7C92}"/>
                </a:ext>
              </a:extLst>
            </p:cNvPr>
            <p:cNvSpPr>
              <a:spLocks/>
            </p:cNvSpPr>
            <p:nvPr/>
          </p:nvSpPr>
          <p:spPr bwMode="auto">
            <a:xfrm>
              <a:off x="3273426" y="5653088"/>
              <a:ext cx="138113" cy="287338"/>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56" name="Freeform 21">
              <a:extLst>
                <a:ext uri="{FF2B5EF4-FFF2-40B4-BE49-F238E27FC236}">
                  <a16:creationId xmlns:a16="http://schemas.microsoft.com/office/drawing/2014/main" id="{73AEE131-525D-452D-934C-B40FCD7E5ED4}"/>
                </a:ext>
              </a:extLst>
            </p:cNvPr>
            <p:cNvSpPr>
              <a:spLocks/>
            </p:cNvSpPr>
            <p:nvPr/>
          </p:nvSpPr>
          <p:spPr bwMode="auto">
            <a:xfrm>
              <a:off x="3143251" y="4656138"/>
              <a:ext cx="31750" cy="188913"/>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57" name="Freeform 22">
              <a:extLst>
                <a:ext uri="{FF2B5EF4-FFF2-40B4-BE49-F238E27FC236}">
                  <a16:creationId xmlns:a16="http://schemas.microsoft.com/office/drawing/2014/main" id="{349DFD8A-09E2-4C27-9A5E-0B6F3C85C12F}"/>
                </a:ext>
              </a:extLst>
            </p:cNvPr>
            <p:cNvSpPr>
              <a:spLocks/>
            </p:cNvSpPr>
            <p:nvPr/>
          </p:nvSpPr>
          <p:spPr bwMode="auto">
            <a:xfrm>
              <a:off x="3211513" y="5410200"/>
              <a:ext cx="203200" cy="530225"/>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027" name="Group 48">
            <a:extLst>
              <a:ext uri="{FF2B5EF4-FFF2-40B4-BE49-F238E27FC236}">
                <a16:creationId xmlns:a16="http://schemas.microsoft.com/office/drawing/2014/main" id="{3F3EF0F1-3A41-4945-B334-BE390C6ACEC8}"/>
              </a:ext>
            </a:extLst>
          </p:cNvPr>
          <p:cNvGrpSpPr>
            <a:grpSpLocks/>
          </p:cNvGrpSpPr>
          <p:nvPr/>
        </p:nvGrpSpPr>
        <p:grpSpPr bwMode="auto">
          <a:xfrm>
            <a:off x="20638" y="0"/>
            <a:ext cx="1952625" cy="6853238"/>
            <a:chOff x="6627813" y="195717"/>
            <a:chExt cx="1952625" cy="5678034"/>
          </a:xfrm>
        </p:grpSpPr>
        <p:sp>
          <p:nvSpPr>
            <p:cNvPr id="1034" name="Freeform 27">
              <a:extLst>
                <a:ext uri="{FF2B5EF4-FFF2-40B4-BE49-F238E27FC236}">
                  <a16:creationId xmlns:a16="http://schemas.microsoft.com/office/drawing/2014/main" id="{F69C1F31-8BCD-4840-99FB-B0306967BC86}"/>
                </a:ext>
              </a:extLst>
            </p:cNvPr>
            <p:cNvSpPr>
              <a:spLocks/>
            </p:cNvSpPr>
            <p:nvPr/>
          </p:nvSpPr>
          <p:spPr bwMode="auto">
            <a:xfrm>
              <a:off x="6627813" y="195717"/>
              <a:ext cx="409575" cy="3646488"/>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35" name="Freeform 28">
              <a:extLst>
                <a:ext uri="{FF2B5EF4-FFF2-40B4-BE49-F238E27FC236}">
                  <a16:creationId xmlns:a16="http://schemas.microsoft.com/office/drawing/2014/main" id="{4BD498ED-56B5-48CA-9108-7A253D42DAFE}"/>
                </a:ext>
              </a:extLst>
            </p:cNvPr>
            <p:cNvSpPr>
              <a:spLocks/>
            </p:cNvSpPr>
            <p:nvPr/>
          </p:nvSpPr>
          <p:spPr bwMode="auto">
            <a:xfrm>
              <a:off x="7061201" y="3771900"/>
              <a:ext cx="350838" cy="1309688"/>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36" name="Freeform 29">
              <a:extLst>
                <a:ext uri="{FF2B5EF4-FFF2-40B4-BE49-F238E27FC236}">
                  <a16:creationId xmlns:a16="http://schemas.microsoft.com/office/drawing/2014/main" id="{ED12A379-F830-40B0-BFC6-273A1CD77D46}"/>
                </a:ext>
              </a:extLst>
            </p:cNvPr>
            <p:cNvSpPr>
              <a:spLocks/>
            </p:cNvSpPr>
            <p:nvPr/>
          </p:nvSpPr>
          <p:spPr bwMode="auto">
            <a:xfrm>
              <a:off x="7439026" y="5053013"/>
              <a:ext cx="357188" cy="82073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37" name="Freeform 30">
              <a:extLst>
                <a:ext uri="{FF2B5EF4-FFF2-40B4-BE49-F238E27FC236}">
                  <a16:creationId xmlns:a16="http://schemas.microsoft.com/office/drawing/2014/main" id="{3E332D26-963B-42FE-BDF1-7670FF825B12}"/>
                </a:ext>
              </a:extLst>
            </p:cNvPr>
            <p:cNvSpPr>
              <a:spLocks/>
            </p:cNvSpPr>
            <p:nvPr/>
          </p:nvSpPr>
          <p:spPr bwMode="auto">
            <a:xfrm>
              <a:off x="7037388" y="3811588"/>
              <a:ext cx="457200" cy="1852613"/>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38" name="Freeform 31">
              <a:extLst>
                <a:ext uri="{FF2B5EF4-FFF2-40B4-BE49-F238E27FC236}">
                  <a16:creationId xmlns:a16="http://schemas.microsoft.com/office/drawing/2014/main" id="{315FC620-539C-40B1-8119-E6FC1F0869B5}"/>
                </a:ext>
              </a:extLst>
            </p:cNvPr>
            <p:cNvSpPr>
              <a:spLocks/>
            </p:cNvSpPr>
            <p:nvPr/>
          </p:nvSpPr>
          <p:spPr bwMode="auto">
            <a:xfrm>
              <a:off x="6992938" y="1263650"/>
              <a:ext cx="144463" cy="2508250"/>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39" name="Freeform 32">
              <a:extLst>
                <a:ext uri="{FF2B5EF4-FFF2-40B4-BE49-F238E27FC236}">
                  <a16:creationId xmlns:a16="http://schemas.microsoft.com/office/drawing/2014/main" id="{2DBDC7DA-98AF-4BCC-AAE9-B98CD95F0E2B}"/>
                </a:ext>
              </a:extLst>
            </p:cNvPr>
            <p:cNvSpPr>
              <a:spLocks/>
            </p:cNvSpPr>
            <p:nvPr/>
          </p:nvSpPr>
          <p:spPr bwMode="auto">
            <a:xfrm>
              <a:off x="7526338" y="5640388"/>
              <a:ext cx="111125" cy="233363"/>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40" name="Freeform 33">
              <a:extLst>
                <a:ext uri="{FF2B5EF4-FFF2-40B4-BE49-F238E27FC236}">
                  <a16:creationId xmlns:a16="http://schemas.microsoft.com/office/drawing/2014/main" id="{CE135F14-3121-4B3E-B1B4-1CA0A50EF2E9}"/>
                </a:ext>
              </a:extLst>
            </p:cNvPr>
            <p:cNvSpPr>
              <a:spLocks/>
            </p:cNvSpPr>
            <p:nvPr/>
          </p:nvSpPr>
          <p:spPr bwMode="auto">
            <a:xfrm>
              <a:off x="7021513" y="3598863"/>
              <a:ext cx="68263" cy="423863"/>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41" name="Freeform 34">
              <a:extLst>
                <a:ext uri="{FF2B5EF4-FFF2-40B4-BE49-F238E27FC236}">
                  <a16:creationId xmlns:a16="http://schemas.microsoft.com/office/drawing/2014/main" id="{6A4CD6B5-B950-45A6-B959-EF7FEC467F53}"/>
                </a:ext>
              </a:extLst>
            </p:cNvPr>
            <p:cNvSpPr>
              <a:spLocks/>
            </p:cNvSpPr>
            <p:nvPr/>
          </p:nvSpPr>
          <p:spPr bwMode="auto">
            <a:xfrm>
              <a:off x="7412038" y="2801938"/>
              <a:ext cx="1168400" cy="2251075"/>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42" name="Freeform 35">
              <a:extLst>
                <a:ext uri="{FF2B5EF4-FFF2-40B4-BE49-F238E27FC236}">
                  <a16:creationId xmlns:a16="http://schemas.microsoft.com/office/drawing/2014/main" id="{E250C0BB-FC51-4901-80DC-22DFAF72C74F}"/>
                </a:ext>
              </a:extLst>
            </p:cNvPr>
            <p:cNvSpPr>
              <a:spLocks/>
            </p:cNvSpPr>
            <p:nvPr/>
          </p:nvSpPr>
          <p:spPr bwMode="auto">
            <a:xfrm>
              <a:off x="7494588" y="5664200"/>
              <a:ext cx="100013" cy="209550"/>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43" name="Freeform 36">
              <a:extLst>
                <a:ext uri="{FF2B5EF4-FFF2-40B4-BE49-F238E27FC236}">
                  <a16:creationId xmlns:a16="http://schemas.microsoft.com/office/drawing/2014/main" id="{26323C20-20BB-4EF3-AC5F-18C08F1010C2}"/>
                </a:ext>
              </a:extLst>
            </p:cNvPr>
            <p:cNvSpPr>
              <a:spLocks/>
            </p:cNvSpPr>
            <p:nvPr/>
          </p:nvSpPr>
          <p:spPr bwMode="auto">
            <a:xfrm>
              <a:off x="7412038" y="5081588"/>
              <a:ext cx="114300" cy="558800"/>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44" name="Freeform 37">
              <a:extLst>
                <a:ext uri="{FF2B5EF4-FFF2-40B4-BE49-F238E27FC236}">
                  <a16:creationId xmlns:a16="http://schemas.microsoft.com/office/drawing/2014/main" id="{9CAD9850-7526-46F4-8A2D-38834320FFF5}"/>
                </a:ext>
              </a:extLst>
            </p:cNvPr>
            <p:cNvSpPr>
              <a:spLocks/>
            </p:cNvSpPr>
            <p:nvPr/>
          </p:nvSpPr>
          <p:spPr bwMode="auto">
            <a:xfrm>
              <a:off x="7412038" y="4978400"/>
              <a:ext cx="31750" cy="188913"/>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45" name="Freeform 38">
              <a:extLst>
                <a:ext uri="{FF2B5EF4-FFF2-40B4-BE49-F238E27FC236}">
                  <a16:creationId xmlns:a16="http://schemas.microsoft.com/office/drawing/2014/main" id="{16576D52-6E35-427A-84CE-881584DA33C0}"/>
                </a:ext>
              </a:extLst>
            </p:cNvPr>
            <p:cNvSpPr>
              <a:spLocks/>
            </p:cNvSpPr>
            <p:nvPr/>
          </p:nvSpPr>
          <p:spPr bwMode="auto">
            <a:xfrm>
              <a:off x="7439026" y="5434013"/>
              <a:ext cx="174625" cy="439738"/>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sp>
        <p:nvSpPr>
          <p:cNvPr id="62" name="Rectangle 61">
            <a:extLst>
              <a:ext uri="{FF2B5EF4-FFF2-40B4-BE49-F238E27FC236}">
                <a16:creationId xmlns:a16="http://schemas.microsoft.com/office/drawing/2014/main" id="{B7D5B862-CFD1-4BF6-B80A-A627EE899DA2}"/>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a:extLst>
              <a:ext uri="{FF2B5EF4-FFF2-40B4-BE49-F238E27FC236}">
                <a16:creationId xmlns:a16="http://schemas.microsoft.com/office/drawing/2014/main" id="{B00F1C8C-4C79-4BDF-9AA9-E07A43091465}"/>
              </a:ext>
            </a:extLst>
          </p:cNvPr>
          <p:cNvSpPr>
            <a:spLocks noGrp="1" noChangeArrowheads="1"/>
          </p:cNvSpPr>
          <p:nvPr>
            <p:ph type="title"/>
          </p:nvPr>
        </p:nvSpPr>
        <p:spPr bwMode="auto">
          <a:xfrm>
            <a:off x="1944688" y="623888"/>
            <a:ext cx="6589712"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Mastertitelformat bearbeiten</a:t>
            </a:r>
            <a:endParaRPr lang="en-US" altLang="de-DE"/>
          </a:p>
        </p:txBody>
      </p:sp>
      <p:sp>
        <p:nvSpPr>
          <p:cNvPr id="1030" name="Text Placeholder 2">
            <a:extLst>
              <a:ext uri="{FF2B5EF4-FFF2-40B4-BE49-F238E27FC236}">
                <a16:creationId xmlns:a16="http://schemas.microsoft.com/office/drawing/2014/main" id="{364278A0-8D23-4A08-8039-293A904AAA9B}"/>
              </a:ext>
            </a:extLst>
          </p:cNvPr>
          <p:cNvSpPr>
            <a:spLocks noGrp="1" noChangeArrowheads="1"/>
          </p:cNvSpPr>
          <p:nvPr>
            <p:ph type="body" idx="1"/>
          </p:nvPr>
        </p:nvSpPr>
        <p:spPr bwMode="auto">
          <a:xfrm>
            <a:off x="1943100" y="2133600"/>
            <a:ext cx="65913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en-US" altLang="de-DE"/>
          </a:p>
        </p:txBody>
      </p:sp>
      <p:sp>
        <p:nvSpPr>
          <p:cNvPr id="4" name="Date Placeholder 3">
            <a:extLst>
              <a:ext uri="{FF2B5EF4-FFF2-40B4-BE49-F238E27FC236}">
                <a16:creationId xmlns:a16="http://schemas.microsoft.com/office/drawing/2014/main" id="{E9BDAFCB-8D40-42D1-BD56-D91B23CAEDCF}"/>
              </a:ext>
            </a:extLst>
          </p:cNvPr>
          <p:cNvSpPr>
            <a:spLocks noGrp="1"/>
          </p:cNvSpPr>
          <p:nvPr>
            <p:ph type="dt" sz="half" idx="2"/>
          </p:nvPr>
        </p:nvSpPr>
        <p:spPr>
          <a:xfrm>
            <a:off x="7772400" y="6135688"/>
            <a:ext cx="766763" cy="369887"/>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55B58C76-2DB4-4071-9EE1-D6D25AF71944}" type="datetimeFigureOut">
              <a:rPr lang="de-DE"/>
              <a:pPr>
                <a:defRPr/>
              </a:pPr>
              <a:t>30.04.2020</a:t>
            </a:fld>
            <a:endParaRPr lang="de-DE"/>
          </a:p>
        </p:txBody>
      </p:sp>
      <p:sp>
        <p:nvSpPr>
          <p:cNvPr id="5" name="Footer Placeholder 4">
            <a:extLst>
              <a:ext uri="{FF2B5EF4-FFF2-40B4-BE49-F238E27FC236}">
                <a16:creationId xmlns:a16="http://schemas.microsoft.com/office/drawing/2014/main" id="{B631A186-347C-4519-92E1-644E923DCC2D}"/>
              </a:ext>
            </a:extLst>
          </p:cNvPr>
          <p:cNvSpPr>
            <a:spLocks noGrp="1"/>
          </p:cNvSpPr>
          <p:nvPr>
            <p:ph type="ftr" sz="quarter" idx="3"/>
          </p:nvPr>
        </p:nvSpPr>
        <p:spPr>
          <a:xfrm>
            <a:off x="1943100" y="6135688"/>
            <a:ext cx="5716588"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de-DE"/>
          </a:p>
        </p:txBody>
      </p:sp>
      <p:sp>
        <p:nvSpPr>
          <p:cNvPr id="6" name="Slide Number Placeholder 5">
            <a:extLst>
              <a:ext uri="{FF2B5EF4-FFF2-40B4-BE49-F238E27FC236}">
                <a16:creationId xmlns:a16="http://schemas.microsoft.com/office/drawing/2014/main" id="{F305B7B6-65BF-42DA-BBDF-237F09E283C5}"/>
              </a:ext>
            </a:extLst>
          </p:cNvPr>
          <p:cNvSpPr>
            <a:spLocks noGrp="1"/>
          </p:cNvSpPr>
          <p:nvPr>
            <p:ph type="sldNum" sz="quarter" idx="4"/>
          </p:nvPr>
        </p:nvSpPr>
        <p:spPr bwMode="gray">
          <a:xfrm>
            <a:off x="511175" y="787400"/>
            <a:ext cx="585788" cy="365125"/>
          </a:xfrm>
          <a:prstGeom prst="rect">
            <a:avLst/>
          </a:prstGeom>
        </p:spPr>
        <p:txBody>
          <a:bodyPr vert="horz" lIns="91440" tIns="45720" rIns="91440" bIns="45720" rtlCol="0" anchor="ctr"/>
          <a:lstStyle>
            <a:lvl1pPr algn="r" eaLnBrk="1" fontAlgn="auto" hangingPunct="1">
              <a:spcBef>
                <a:spcPts val="0"/>
              </a:spcBef>
              <a:spcAft>
                <a:spcPts val="0"/>
              </a:spcAft>
              <a:defRPr sz="2000">
                <a:solidFill>
                  <a:srgbClr val="FEFFFF"/>
                </a:solidFill>
                <a:latin typeface="+mn-lt"/>
              </a:defRPr>
            </a:lvl1pPr>
          </a:lstStyle>
          <a:p>
            <a:pPr>
              <a:defRPr/>
            </a:pPr>
            <a:fld id="{6425675D-0F87-447E-A98F-A98E876BE58B}"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Lst>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slideLayout" Target="../slideLayouts/slideLayout4.xml"/><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603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Oval 2">
            <a:extLst>
              <a:ext uri="{FF2B5EF4-FFF2-40B4-BE49-F238E27FC236}">
                <a16:creationId xmlns:a16="http://schemas.microsoft.com/office/drawing/2014/main" id="{CA4ADE49-DE49-4B97-8322-3484ED36FC24}"/>
              </a:ext>
            </a:extLst>
          </p:cNvPr>
          <p:cNvSpPr>
            <a:spLocks noChangeArrowheads="1"/>
          </p:cNvSpPr>
          <p:nvPr/>
        </p:nvSpPr>
        <p:spPr bwMode="auto">
          <a:xfrm>
            <a:off x="3348038" y="1319213"/>
            <a:ext cx="1655762" cy="885825"/>
          </a:xfrm>
          <a:prstGeom prst="ellipse">
            <a:avLst/>
          </a:prstGeom>
          <a:solidFill>
            <a:srgbClr val="FFFFFF"/>
          </a:solidFill>
          <a:ln w="9525">
            <a:solidFill>
              <a:srgbClr val="000000"/>
            </a:solidFill>
            <a:round/>
            <a:headEnd/>
            <a:tailEnd/>
          </a:ln>
        </p:spPr>
        <p:txBody>
          <a:bodyPr lIns="36000" rIns="36000"/>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Kammer</a:t>
            </a:r>
            <a:endParaRPr lang="de-DE" altLang="de-DE" sz="2400">
              <a:solidFill>
                <a:schemeClr val="tx1"/>
              </a:solidFill>
              <a:latin typeface="Arial" panose="020B0604020202020204" pitchFamily="34" charset="0"/>
            </a:endParaRPr>
          </a:p>
        </p:txBody>
      </p:sp>
      <p:sp>
        <p:nvSpPr>
          <p:cNvPr id="30723" name="Oval 3">
            <a:extLst>
              <a:ext uri="{FF2B5EF4-FFF2-40B4-BE49-F238E27FC236}">
                <a16:creationId xmlns:a16="http://schemas.microsoft.com/office/drawing/2014/main" id="{33C28FD1-6ADC-4A9F-B16F-2A67BC1E504F}"/>
              </a:ext>
            </a:extLst>
          </p:cNvPr>
          <p:cNvSpPr>
            <a:spLocks noChangeArrowheads="1"/>
          </p:cNvSpPr>
          <p:nvPr/>
        </p:nvSpPr>
        <p:spPr bwMode="auto">
          <a:xfrm>
            <a:off x="4549775" y="4032250"/>
            <a:ext cx="1543050" cy="876300"/>
          </a:xfrm>
          <a:prstGeom prst="ellipse">
            <a:avLst/>
          </a:prstGeom>
          <a:solidFill>
            <a:srgbClr val="FFFFFF"/>
          </a:solidFill>
          <a:ln w="9525">
            <a:solidFill>
              <a:srgbClr val="000000"/>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Tafel</a:t>
            </a:r>
            <a:endParaRPr lang="de-DE" altLang="de-DE" sz="2400">
              <a:solidFill>
                <a:schemeClr val="tx1"/>
              </a:solidFill>
              <a:latin typeface="Arial" panose="020B0604020202020204" pitchFamily="34" charset="0"/>
            </a:endParaRPr>
          </a:p>
        </p:txBody>
      </p:sp>
      <p:sp>
        <p:nvSpPr>
          <p:cNvPr id="30724" name="Oval 4">
            <a:extLst>
              <a:ext uri="{FF2B5EF4-FFF2-40B4-BE49-F238E27FC236}">
                <a16:creationId xmlns:a16="http://schemas.microsoft.com/office/drawing/2014/main" id="{A3118E4C-83FA-4DE1-9366-C24F21F52D1D}"/>
              </a:ext>
            </a:extLst>
          </p:cNvPr>
          <p:cNvSpPr>
            <a:spLocks noChangeArrowheads="1"/>
          </p:cNvSpPr>
          <p:nvPr/>
        </p:nvSpPr>
        <p:spPr bwMode="auto">
          <a:xfrm>
            <a:off x="6797675" y="2660650"/>
            <a:ext cx="1543050" cy="876300"/>
          </a:xfrm>
          <a:prstGeom prst="ellipse">
            <a:avLst/>
          </a:prstGeom>
          <a:solidFill>
            <a:srgbClr val="FFFFFF"/>
          </a:solidFill>
          <a:ln w="9525">
            <a:solidFill>
              <a:srgbClr val="000000"/>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Küche</a:t>
            </a:r>
            <a:endParaRPr lang="de-DE" altLang="de-DE" sz="2400">
              <a:solidFill>
                <a:schemeClr val="tx1"/>
              </a:solidFill>
              <a:latin typeface="Arial" panose="020B0604020202020204" pitchFamily="34" charset="0"/>
            </a:endParaRPr>
          </a:p>
        </p:txBody>
      </p:sp>
      <p:sp>
        <p:nvSpPr>
          <p:cNvPr id="30725" name="Oval 5">
            <a:extLst>
              <a:ext uri="{FF2B5EF4-FFF2-40B4-BE49-F238E27FC236}">
                <a16:creationId xmlns:a16="http://schemas.microsoft.com/office/drawing/2014/main" id="{9A5199D0-73C3-4676-95B0-23D7376D01A1}"/>
              </a:ext>
            </a:extLst>
          </p:cNvPr>
          <p:cNvSpPr>
            <a:spLocks noChangeArrowheads="1"/>
          </p:cNvSpPr>
          <p:nvPr/>
        </p:nvSpPr>
        <p:spPr bwMode="auto">
          <a:xfrm>
            <a:off x="1835150" y="908050"/>
            <a:ext cx="1543050" cy="876300"/>
          </a:xfrm>
          <a:prstGeom prst="ellipse">
            <a:avLst/>
          </a:prstGeom>
          <a:solidFill>
            <a:srgbClr val="FFFFFF"/>
          </a:solidFill>
          <a:ln w="9525">
            <a:solidFill>
              <a:srgbClr val="000000"/>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Münze</a:t>
            </a:r>
            <a:endParaRPr lang="de-DE" altLang="de-DE" sz="2400">
              <a:solidFill>
                <a:schemeClr val="tx1"/>
              </a:solidFill>
              <a:latin typeface="Arial" panose="020B0604020202020204" pitchFamily="34" charset="0"/>
            </a:endParaRPr>
          </a:p>
        </p:txBody>
      </p:sp>
      <p:sp>
        <p:nvSpPr>
          <p:cNvPr id="30726" name="Oval 6">
            <a:extLst>
              <a:ext uri="{FF2B5EF4-FFF2-40B4-BE49-F238E27FC236}">
                <a16:creationId xmlns:a16="http://schemas.microsoft.com/office/drawing/2014/main" id="{9A463EF7-5C8D-480C-9487-ECFAC4B65ED9}"/>
              </a:ext>
            </a:extLst>
          </p:cNvPr>
          <p:cNvSpPr>
            <a:spLocks noChangeArrowheads="1"/>
          </p:cNvSpPr>
          <p:nvPr/>
        </p:nvSpPr>
        <p:spPr bwMode="auto">
          <a:xfrm>
            <a:off x="1435100" y="2814638"/>
            <a:ext cx="1543050" cy="876300"/>
          </a:xfrm>
          <a:prstGeom prst="ellipse">
            <a:avLst/>
          </a:prstGeom>
          <a:solidFill>
            <a:srgbClr val="FFFFFF"/>
          </a:solidFill>
          <a:ln w="9525">
            <a:solidFill>
              <a:srgbClr val="000000"/>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Wein</a:t>
            </a:r>
            <a:endParaRPr lang="de-DE" altLang="de-DE" sz="2400">
              <a:solidFill>
                <a:schemeClr val="tx1"/>
              </a:solidFill>
              <a:latin typeface="Arial" panose="020B0604020202020204" pitchFamily="34" charset="0"/>
            </a:endParaRPr>
          </a:p>
        </p:txBody>
      </p:sp>
      <p:sp>
        <p:nvSpPr>
          <p:cNvPr id="30727" name="Oval 7">
            <a:extLst>
              <a:ext uri="{FF2B5EF4-FFF2-40B4-BE49-F238E27FC236}">
                <a16:creationId xmlns:a16="http://schemas.microsoft.com/office/drawing/2014/main" id="{343ABB8C-7C93-405C-AAAD-4C282D87F653}"/>
              </a:ext>
            </a:extLst>
          </p:cNvPr>
          <p:cNvSpPr>
            <a:spLocks noChangeArrowheads="1"/>
          </p:cNvSpPr>
          <p:nvPr/>
        </p:nvSpPr>
        <p:spPr bwMode="auto">
          <a:xfrm>
            <a:off x="2740025" y="2279650"/>
            <a:ext cx="1543050" cy="876300"/>
          </a:xfrm>
          <a:prstGeom prst="ellipse">
            <a:avLst/>
          </a:prstGeom>
          <a:solidFill>
            <a:srgbClr val="FFFFFF"/>
          </a:solidFill>
          <a:ln w="9525">
            <a:solidFill>
              <a:srgbClr val="000000"/>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Rettich</a:t>
            </a:r>
            <a:endParaRPr lang="de-DE" altLang="de-DE" sz="2400">
              <a:solidFill>
                <a:schemeClr val="tx1"/>
              </a:solidFill>
              <a:latin typeface="Arial" panose="020B0604020202020204" pitchFamily="34" charset="0"/>
            </a:endParaRPr>
          </a:p>
        </p:txBody>
      </p:sp>
      <p:sp>
        <p:nvSpPr>
          <p:cNvPr id="30728" name="Oval 8">
            <a:extLst>
              <a:ext uri="{FF2B5EF4-FFF2-40B4-BE49-F238E27FC236}">
                <a16:creationId xmlns:a16="http://schemas.microsoft.com/office/drawing/2014/main" id="{3481BEA0-4502-422A-B03C-63A14B257BF8}"/>
              </a:ext>
            </a:extLst>
          </p:cNvPr>
          <p:cNvSpPr>
            <a:spLocks noChangeArrowheads="1"/>
          </p:cNvSpPr>
          <p:nvPr/>
        </p:nvSpPr>
        <p:spPr bwMode="auto">
          <a:xfrm>
            <a:off x="4978400" y="985838"/>
            <a:ext cx="1543050" cy="876300"/>
          </a:xfrm>
          <a:prstGeom prst="ellipse">
            <a:avLst/>
          </a:prstGeom>
          <a:solidFill>
            <a:srgbClr val="FFFFFF"/>
          </a:solidFill>
          <a:ln w="9525">
            <a:solidFill>
              <a:srgbClr val="000000"/>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Mauer</a:t>
            </a:r>
            <a:endParaRPr lang="de-DE" altLang="de-DE" sz="2400">
              <a:solidFill>
                <a:schemeClr val="tx1"/>
              </a:solidFill>
              <a:latin typeface="Arial" panose="020B0604020202020204" pitchFamily="34" charset="0"/>
            </a:endParaRPr>
          </a:p>
        </p:txBody>
      </p:sp>
      <p:sp>
        <p:nvSpPr>
          <p:cNvPr id="30729" name="Oval 9">
            <a:extLst>
              <a:ext uri="{FF2B5EF4-FFF2-40B4-BE49-F238E27FC236}">
                <a16:creationId xmlns:a16="http://schemas.microsoft.com/office/drawing/2014/main" id="{3F1D9364-7CA9-487F-948A-2C3D1C1E49CB}"/>
              </a:ext>
            </a:extLst>
          </p:cNvPr>
          <p:cNvSpPr>
            <a:spLocks noChangeArrowheads="1"/>
          </p:cNvSpPr>
          <p:nvPr/>
        </p:nvSpPr>
        <p:spPr bwMode="auto">
          <a:xfrm>
            <a:off x="5359400" y="3035300"/>
            <a:ext cx="1543050" cy="876300"/>
          </a:xfrm>
          <a:prstGeom prst="ellipse">
            <a:avLst/>
          </a:prstGeom>
          <a:solidFill>
            <a:srgbClr val="FFFFFF"/>
          </a:solidFill>
          <a:ln w="9525">
            <a:solidFill>
              <a:srgbClr val="000000"/>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Fenster</a:t>
            </a:r>
            <a:endParaRPr lang="de-DE" altLang="de-DE" sz="2400">
              <a:solidFill>
                <a:schemeClr val="tx1"/>
              </a:solidFill>
              <a:latin typeface="Arial" panose="020B0604020202020204" pitchFamily="34" charset="0"/>
            </a:endParaRPr>
          </a:p>
        </p:txBody>
      </p:sp>
      <p:sp>
        <p:nvSpPr>
          <p:cNvPr id="30730" name="Oval 10">
            <a:extLst>
              <a:ext uri="{FF2B5EF4-FFF2-40B4-BE49-F238E27FC236}">
                <a16:creationId xmlns:a16="http://schemas.microsoft.com/office/drawing/2014/main" id="{5483A22D-CC50-44BC-926D-E93AAB674F20}"/>
              </a:ext>
            </a:extLst>
          </p:cNvPr>
          <p:cNvSpPr>
            <a:spLocks noChangeArrowheads="1"/>
          </p:cNvSpPr>
          <p:nvPr/>
        </p:nvSpPr>
        <p:spPr bwMode="auto">
          <a:xfrm>
            <a:off x="6026150" y="1784350"/>
            <a:ext cx="1543050" cy="876300"/>
          </a:xfrm>
          <a:prstGeom prst="ellipse">
            <a:avLst/>
          </a:prstGeom>
          <a:solidFill>
            <a:srgbClr val="FFFFFF"/>
          </a:solidFill>
          <a:ln w="9525">
            <a:solidFill>
              <a:srgbClr val="000000"/>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Keller</a:t>
            </a:r>
            <a:endParaRPr lang="de-DE" altLang="de-DE" sz="2400">
              <a:solidFill>
                <a:schemeClr val="tx1"/>
              </a:solidFill>
              <a:latin typeface="Arial" panose="020B0604020202020204" pitchFamily="34" charset="0"/>
            </a:endParaRPr>
          </a:p>
        </p:txBody>
      </p:sp>
      <p:sp>
        <p:nvSpPr>
          <p:cNvPr id="30731" name="Oval 11">
            <a:extLst>
              <a:ext uri="{FF2B5EF4-FFF2-40B4-BE49-F238E27FC236}">
                <a16:creationId xmlns:a16="http://schemas.microsoft.com/office/drawing/2014/main" id="{1FDFA1D2-81F2-444F-8686-29A70030A2E6}"/>
              </a:ext>
            </a:extLst>
          </p:cNvPr>
          <p:cNvSpPr>
            <a:spLocks noChangeArrowheads="1"/>
          </p:cNvSpPr>
          <p:nvPr/>
        </p:nvSpPr>
        <p:spPr bwMode="auto">
          <a:xfrm>
            <a:off x="1196975" y="1784350"/>
            <a:ext cx="1543050" cy="876300"/>
          </a:xfrm>
          <a:prstGeom prst="ellipse">
            <a:avLst/>
          </a:prstGeom>
          <a:solidFill>
            <a:srgbClr val="FFFFFF"/>
          </a:solidFill>
          <a:ln w="9525">
            <a:solidFill>
              <a:srgbClr val="000000"/>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Schule</a:t>
            </a:r>
            <a:endParaRPr lang="de-DE" altLang="de-DE" sz="2400">
              <a:solidFill>
                <a:schemeClr val="tx1"/>
              </a:solidFill>
              <a:latin typeface="Arial" panose="020B0604020202020204" pitchFamily="34" charset="0"/>
            </a:endParaRPr>
          </a:p>
        </p:txBody>
      </p:sp>
      <p:sp>
        <p:nvSpPr>
          <p:cNvPr id="30732" name="Oval 12">
            <a:extLst>
              <a:ext uri="{FF2B5EF4-FFF2-40B4-BE49-F238E27FC236}">
                <a16:creationId xmlns:a16="http://schemas.microsoft.com/office/drawing/2014/main" id="{3EDF2334-A919-42CB-A3B1-FB95F003813C}"/>
              </a:ext>
            </a:extLst>
          </p:cNvPr>
          <p:cNvSpPr>
            <a:spLocks noChangeArrowheads="1"/>
          </p:cNvSpPr>
          <p:nvPr/>
        </p:nvSpPr>
        <p:spPr bwMode="auto">
          <a:xfrm>
            <a:off x="3749675" y="3035300"/>
            <a:ext cx="1543050" cy="876300"/>
          </a:xfrm>
          <a:prstGeom prst="ellipse">
            <a:avLst/>
          </a:prstGeom>
          <a:solidFill>
            <a:srgbClr val="FFFFFF"/>
          </a:solidFill>
          <a:ln w="9525">
            <a:solidFill>
              <a:srgbClr val="000000"/>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Kirsche</a:t>
            </a:r>
            <a:endParaRPr lang="de-DE" altLang="de-DE" sz="2400">
              <a:solidFill>
                <a:schemeClr val="tx1"/>
              </a:solidFill>
              <a:latin typeface="Arial" panose="020B0604020202020204" pitchFamily="34" charset="0"/>
            </a:endParaRPr>
          </a:p>
        </p:txBody>
      </p:sp>
      <p:sp>
        <p:nvSpPr>
          <p:cNvPr id="30733" name="Oval 13">
            <a:extLst>
              <a:ext uri="{FF2B5EF4-FFF2-40B4-BE49-F238E27FC236}">
                <a16:creationId xmlns:a16="http://schemas.microsoft.com/office/drawing/2014/main" id="{84A9855A-15A7-4E93-96D5-9BD6C268DF1A}"/>
              </a:ext>
            </a:extLst>
          </p:cNvPr>
          <p:cNvSpPr>
            <a:spLocks noChangeArrowheads="1"/>
          </p:cNvSpPr>
          <p:nvPr/>
        </p:nvSpPr>
        <p:spPr bwMode="auto">
          <a:xfrm>
            <a:off x="6521450" y="3738563"/>
            <a:ext cx="1543050" cy="876300"/>
          </a:xfrm>
          <a:prstGeom prst="ellipse">
            <a:avLst/>
          </a:prstGeom>
          <a:solidFill>
            <a:srgbClr val="FFFFFF"/>
          </a:solidFill>
          <a:ln w="9525">
            <a:solidFill>
              <a:srgbClr val="000000"/>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März</a:t>
            </a:r>
            <a:endParaRPr lang="de-DE" altLang="de-DE" sz="2400">
              <a:solidFill>
                <a:schemeClr val="tx1"/>
              </a:solidFill>
              <a:latin typeface="Arial" panose="020B0604020202020204" pitchFamily="34" charset="0"/>
            </a:endParaRPr>
          </a:p>
        </p:txBody>
      </p:sp>
      <p:sp>
        <p:nvSpPr>
          <p:cNvPr id="30734" name="Oval 14">
            <a:extLst>
              <a:ext uri="{FF2B5EF4-FFF2-40B4-BE49-F238E27FC236}">
                <a16:creationId xmlns:a16="http://schemas.microsoft.com/office/drawing/2014/main" id="{7815A0DF-E4E5-4BA7-A4A8-D464BD7EBFCB}"/>
              </a:ext>
            </a:extLst>
          </p:cNvPr>
          <p:cNvSpPr>
            <a:spLocks noChangeArrowheads="1"/>
          </p:cNvSpPr>
          <p:nvPr/>
        </p:nvSpPr>
        <p:spPr bwMode="auto">
          <a:xfrm>
            <a:off x="2492375" y="3605213"/>
            <a:ext cx="1543050" cy="876300"/>
          </a:xfrm>
          <a:prstGeom prst="ellipse">
            <a:avLst/>
          </a:prstGeom>
          <a:solidFill>
            <a:srgbClr val="FFFFFF"/>
          </a:solidFill>
          <a:ln w="9525">
            <a:solidFill>
              <a:srgbClr val="000000"/>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Straße</a:t>
            </a:r>
            <a:endParaRPr lang="de-DE" altLang="de-DE" sz="2400">
              <a:solidFill>
                <a:schemeClr val="tx1"/>
              </a:solidFill>
              <a:latin typeface="Arial" panose="020B0604020202020204" pitchFamily="34" charset="0"/>
            </a:endParaRPr>
          </a:p>
        </p:txBody>
      </p:sp>
      <p:sp>
        <p:nvSpPr>
          <p:cNvPr id="30735" name="Oval 15">
            <a:extLst>
              <a:ext uri="{FF2B5EF4-FFF2-40B4-BE49-F238E27FC236}">
                <a16:creationId xmlns:a16="http://schemas.microsoft.com/office/drawing/2014/main" id="{7769D184-63A1-4DDA-BEC9-56C623397CE0}"/>
              </a:ext>
            </a:extLst>
          </p:cNvPr>
          <p:cNvSpPr>
            <a:spLocks noChangeArrowheads="1"/>
          </p:cNvSpPr>
          <p:nvPr/>
        </p:nvSpPr>
        <p:spPr bwMode="auto">
          <a:xfrm>
            <a:off x="1196975" y="4100513"/>
            <a:ext cx="1543050" cy="876300"/>
          </a:xfrm>
          <a:prstGeom prst="ellipse">
            <a:avLst/>
          </a:prstGeom>
          <a:solidFill>
            <a:srgbClr val="FFFFFF"/>
          </a:solidFill>
          <a:ln w="9525">
            <a:solidFill>
              <a:srgbClr val="000000"/>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Markt</a:t>
            </a:r>
            <a:endParaRPr lang="de-DE" altLang="de-DE" sz="2400">
              <a:solidFill>
                <a:schemeClr val="tx1"/>
              </a:solidFill>
              <a:latin typeface="Arial" panose="020B0604020202020204" pitchFamily="34" charset="0"/>
            </a:endParaRPr>
          </a:p>
        </p:txBody>
      </p:sp>
      <p:sp>
        <p:nvSpPr>
          <p:cNvPr id="30736" name="Oval 16">
            <a:extLst>
              <a:ext uri="{FF2B5EF4-FFF2-40B4-BE49-F238E27FC236}">
                <a16:creationId xmlns:a16="http://schemas.microsoft.com/office/drawing/2014/main" id="{78868FB4-480B-44A5-891E-52E243F95227}"/>
              </a:ext>
            </a:extLst>
          </p:cNvPr>
          <p:cNvSpPr>
            <a:spLocks noChangeArrowheads="1"/>
          </p:cNvSpPr>
          <p:nvPr/>
        </p:nvSpPr>
        <p:spPr bwMode="auto">
          <a:xfrm>
            <a:off x="6797675" y="908050"/>
            <a:ext cx="1543050" cy="876300"/>
          </a:xfrm>
          <a:prstGeom prst="ellipse">
            <a:avLst/>
          </a:prstGeom>
          <a:solidFill>
            <a:srgbClr val="FFFFFF"/>
          </a:solidFill>
          <a:ln w="9525">
            <a:solidFill>
              <a:srgbClr val="000000"/>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Kette</a:t>
            </a:r>
            <a:endParaRPr lang="de-DE" altLang="de-DE" sz="2400">
              <a:solidFill>
                <a:schemeClr val="tx1"/>
              </a:solidFill>
              <a:latin typeface="Arial" panose="020B0604020202020204" pitchFamily="34" charset="0"/>
            </a:endParaRPr>
          </a:p>
        </p:txBody>
      </p:sp>
      <p:sp>
        <p:nvSpPr>
          <p:cNvPr id="30737" name="Oval 17">
            <a:extLst>
              <a:ext uri="{FF2B5EF4-FFF2-40B4-BE49-F238E27FC236}">
                <a16:creationId xmlns:a16="http://schemas.microsoft.com/office/drawing/2014/main" id="{6D270F26-A009-4AA5-8D39-B5FE88375EF6}"/>
              </a:ext>
            </a:extLst>
          </p:cNvPr>
          <p:cNvSpPr>
            <a:spLocks noChangeArrowheads="1"/>
          </p:cNvSpPr>
          <p:nvPr/>
        </p:nvSpPr>
        <p:spPr bwMode="auto">
          <a:xfrm>
            <a:off x="4483100" y="2100263"/>
            <a:ext cx="1543050" cy="876300"/>
          </a:xfrm>
          <a:prstGeom prst="ellipse">
            <a:avLst/>
          </a:prstGeom>
          <a:solidFill>
            <a:srgbClr val="FFFFFF"/>
          </a:solidFill>
          <a:ln w="9525">
            <a:solidFill>
              <a:srgbClr val="000000"/>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Anker</a:t>
            </a:r>
            <a:endParaRPr lang="de-DE" altLang="de-DE" sz="2400">
              <a:solidFill>
                <a:schemeClr val="tx1"/>
              </a:solidFill>
              <a:latin typeface="Arial" panose="020B0604020202020204" pitchFamily="34" charset="0"/>
            </a:endParaRPr>
          </a:p>
        </p:txBody>
      </p:sp>
      <p:sp>
        <p:nvSpPr>
          <p:cNvPr id="30738" name="Textfeld 3">
            <a:extLst>
              <a:ext uri="{FF2B5EF4-FFF2-40B4-BE49-F238E27FC236}">
                <a16:creationId xmlns:a16="http://schemas.microsoft.com/office/drawing/2014/main" id="{AAC07DB5-812D-4EA7-8166-E82789B02364}"/>
              </a:ext>
            </a:extLst>
          </p:cNvPr>
          <p:cNvSpPr txBox="1">
            <a:spLocks noChangeArrowheads="1"/>
          </p:cNvSpPr>
          <p:nvPr/>
        </p:nvSpPr>
        <p:spPr bwMode="auto">
          <a:xfrm>
            <a:off x="1547813" y="260350"/>
            <a:ext cx="74882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de-DE" altLang="de-DE" sz="2800" b="1">
                <a:solidFill>
                  <a:schemeClr val="tx1"/>
                </a:solidFill>
                <a:latin typeface="Segoe Script" panose="030B0504020000000003" pitchFamily="66" charset="0"/>
              </a:rPr>
              <a:t>Latein und Deutsch treffen sich!</a:t>
            </a:r>
          </a:p>
        </p:txBody>
      </p:sp>
      <p:sp>
        <p:nvSpPr>
          <p:cNvPr id="30739" name="Textfeld 4">
            <a:extLst>
              <a:ext uri="{FF2B5EF4-FFF2-40B4-BE49-F238E27FC236}">
                <a16:creationId xmlns:a16="http://schemas.microsoft.com/office/drawing/2014/main" id="{FFA382E9-56D1-4C4A-846A-5B504E88E74D}"/>
              </a:ext>
            </a:extLst>
          </p:cNvPr>
          <p:cNvSpPr txBox="1">
            <a:spLocks noChangeArrowheads="1"/>
          </p:cNvSpPr>
          <p:nvPr/>
        </p:nvSpPr>
        <p:spPr bwMode="auto">
          <a:xfrm>
            <a:off x="1435100" y="5589588"/>
            <a:ext cx="748823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de-DE" altLang="de-DE" sz="2000" b="1" dirty="0">
                <a:solidFill>
                  <a:schemeClr val="tx1"/>
                </a:solidFill>
                <a:latin typeface="Segoe Script" panose="030B0504020000000003" pitchFamily="66" charset="0"/>
              </a:rPr>
              <a:t>Ein Vergleich dieser deutschen Worte mit den lateinischen Worten der folgenden Folie zeigt die Ähnlichkeiten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Oval 2">
            <a:extLst>
              <a:ext uri="{FF2B5EF4-FFF2-40B4-BE49-F238E27FC236}">
                <a16:creationId xmlns:a16="http://schemas.microsoft.com/office/drawing/2014/main" id="{D9423F43-DFB7-49E2-9DB1-DFD18552C6D0}"/>
              </a:ext>
            </a:extLst>
          </p:cNvPr>
          <p:cNvSpPr>
            <a:spLocks noChangeArrowheads="1"/>
          </p:cNvSpPr>
          <p:nvPr/>
        </p:nvSpPr>
        <p:spPr bwMode="auto">
          <a:xfrm>
            <a:off x="3348038" y="1319213"/>
            <a:ext cx="1655762" cy="885825"/>
          </a:xfrm>
          <a:prstGeom prst="ellipse">
            <a:avLst/>
          </a:prstGeom>
          <a:solidFill>
            <a:srgbClr val="FFFFFF"/>
          </a:solidFill>
          <a:ln w="9525">
            <a:solidFill>
              <a:srgbClr val="000000"/>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camera</a:t>
            </a:r>
            <a:endParaRPr lang="de-DE" altLang="de-DE" sz="2400">
              <a:solidFill>
                <a:schemeClr val="tx1"/>
              </a:solidFill>
              <a:latin typeface="Arial" panose="020B0604020202020204" pitchFamily="34" charset="0"/>
            </a:endParaRPr>
          </a:p>
        </p:txBody>
      </p:sp>
      <p:sp>
        <p:nvSpPr>
          <p:cNvPr id="31747" name="Oval 3">
            <a:extLst>
              <a:ext uri="{FF2B5EF4-FFF2-40B4-BE49-F238E27FC236}">
                <a16:creationId xmlns:a16="http://schemas.microsoft.com/office/drawing/2014/main" id="{EF9D73AF-57B1-4AEE-B023-29A90AA18C99}"/>
              </a:ext>
            </a:extLst>
          </p:cNvPr>
          <p:cNvSpPr>
            <a:spLocks noChangeArrowheads="1"/>
          </p:cNvSpPr>
          <p:nvPr/>
        </p:nvSpPr>
        <p:spPr bwMode="auto">
          <a:xfrm>
            <a:off x="4549775" y="4032250"/>
            <a:ext cx="1543050" cy="876300"/>
          </a:xfrm>
          <a:prstGeom prst="ellipse">
            <a:avLst/>
          </a:prstGeom>
          <a:solidFill>
            <a:srgbClr val="FFFFFF"/>
          </a:solidFill>
          <a:ln w="9525">
            <a:solidFill>
              <a:srgbClr val="000000"/>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tabula</a:t>
            </a:r>
            <a:endParaRPr lang="de-DE" altLang="de-DE" sz="2400">
              <a:solidFill>
                <a:schemeClr val="tx1"/>
              </a:solidFill>
              <a:latin typeface="Arial" panose="020B0604020202020204" pitchFamily="34" charset="0"/>
            </a:endParaRPr>
          </a:p>
        </p:txBody>
      </p:sp>
      <p:sp>
        <p:nvSpPr>
          <p:cNvPr id="31748" name="Oval 4">
            <a:extLst>
              <a:ext uri="{FF2B5EF4-FFF2-40B4-BE49-F238E27FC236}">
                <a16:creationId xmlns:a16="http://schemas.microsoft.com/office/drawing/2014/main" id="{A39AF1C8-E9BB-4EB2-A391-221B7AB510BD}"/>
              </a:ext>
            </a:extLst>
          </p:cNvPr>
          <p:cNvSpPr>
            <a:spLocks noChangeArrowheads="1"/>
          </p:cNvSpPr>
          <p:nvPr/>
        </p:nvSpPr>
        <p:spPr bwMode="auto">
          <a:xfrm>
            <a:off x="6797675" y="2660650"/>
            <a:ext cx="1543050" cy="876300"/>
          </a:xfrm>
          <a:prstGeom prst="ellipse">
            <a:avLst/>
          </a:prstGeom>
          <a:solidFill>
            <a:srgbClr val="FFFFFF"/>
          </a:solidFill>
          <a:ln w="9525">
            <a:solidFill>
              <a:srgbClr val="000000"/>
            </a:solidFill>
            <a:round/>
            <a:headEnd/>
            <a:tailEnd/>
          </a:ln>
        </p:spPr>
        <p:txBody>
          <a:bodyPr lIns="36000" rIns="36000"/>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coquina</a:t>
            </a:r>
            <a:endParaRPr lang="de-DE" altLang="de-DE" sz="2400">
              <a:solidFill>
                <a:schemeClr val="tx1"/>
              </a:solidFill>
              <a:latin typeface="Arial" panose="020B0604020202020204" pitchFamily="34" charset="0"/>
            </a:endParaRPr>
          </a:p>
        </p:txBody>
      </p:sp>
      <p:sp>
        <p:nvSpPr>
          <p:cNvPr id="31749" name="Oval 5">
            <a:extLst>
              <a:ext uri="{FF2B5EF4-FFF2-40B4-BE49-F238E27FC236}">
                <a16:creationId xmlns:a16="http://schemas.microsoft.com/office/drawing/2014/main" id="{958C72C9-4A17-4FA1-9288-8C79FFB68A13}"/>
              </a:ext>
            </a:extLst>
          </p:cNvPr>
          <p:cNvSpPr>
            <a:spLocks noChangeArrowheads="1"/>
          </p:cNvSpPr>
          <p:nvPr/>
        </p:nvSpPr>
        <p:spPr bwMode="auto">
          <a:xfrm>
            <a:off x="1835150" y="908050"/>
            <a:ext cx="1543050" cy="876300"/>
          </a:xfrm>
          <a:prstGeom prst="ellipse">
            <a:avLst/>
          </a:prstGeom>
          <a:solidFill>
            <a:srgbClr val="FFFFFF"/>
          </a:solidFill>
          <a:ln w="9525">
            <a:solidFill>
              <a:srgbClr val="000000"/>
            </a:solidFill>
            <a:round/>
            <a:headEnd/>
            <a:tailEnd/>
          </a:ln>
        </p:spPr>
        <p:txBody>
          <a:bodyPr lIns="36000" rIns="36000"/>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moneta</a:t>
            </a:r>
            <a:endParaRPr lang="de-DE" altLang="de-DE" sz="2400">
              <a:solidFill>
                <a:schemeClr val="tx1"/>
              </a:solidFill>
              <a:latin typeface="Arial" panose="020B0604020202020204" pitchFamily="34" charset="0"/>
            </a:endParaRPr>
          </a:p>
        </p:txBody>
      </p:sp>
      <p:sp>
        <p:nvSpPr>
          <p:cNvPr id="31750" name="Oval 6">
            <a:extLst>
              <a:ext uri="{FF2B5EF4-FFF2-40B4-BE49-F238E27FC236}">
                <a16:creationId xmlns:a16="http://schemas.microsoft.com/office/drawing/2014/main" id="{6B51B493-36AD-484D-AE0E-A8B6A91298C6}"/>
              </a:ext>
            </a:extLst>
          </p:cNvPr>
          <p:cNvSpPr>
            <a:spLocks noChangeArrowheads="1"/>
          </p:cNvSpPr>
          <p:nvPr/>
        </p:nvSpPr>
        <p:spPr bwMode="auto">
          <a:xfrm>
            <a:off x="1435100" y="2814638"/>
            <a:ext cx="1543050" cy="876300"/>
          </a:xfrm>
          <a:prstGeom prst="ellipse">
            <a:avLst/>
          </a:prstGeom>
          <a:solidFill>
            <a:srgbClr val="FFFFFF"/>
          </a:solidFill>
          <a:ln w="9525">
            <a:solidFill>
              <a:srgbClr val="000000"/>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vinum</a:t>
            </a:r>
            <a:endParaRPr lang="de-DE" altLang="de-DE" sz="2400">
              <a:solidFill>
                <a:schemeClr val="tx1"/>
              </a:solidFill>
              <a:latin typeface="Arial" panose="020B0604020202020204" pitchFamily="34" charset="0"/>
            </a:endParaRPr>
          </a:p>
        </p:txBody>
      </p:sp>
      <p:sp>
        <p:nvSpPr>
          <p:cNvPr id="31751" name="Oval 7">
            <a:extLst>
              <a:ext uri="{FF2B5EF4-FFF2-40B4-BE49-F238E27FC236}">
                <a16:creationId xmlns:a16="http://schemas.microsoft.com/office/drawing/2014/main" id="{B18DD893-3D14-428E-BDE5-26E749823330}"/>
              </a:ext>
            </a:extLst>
          </p:cNvPr>
          <p:cNvSpPr>
            <a:spLocks noChangeArrowheads="1"/>
          </p:cNvSpPr>
          <p:nvPr/>
        </p:nvSpPr>
        <p:spPr bwMode="auto">
          <a:xfrm>
            <a:off x="2740025" y="2279650"/>
            <a:ext cx="1543050" cy="876300"/>
          </a:xfrm>
          <a:prstGeom prst="ellipse">
            <a:avLst/>
          </a:prstGeom>
          <a:solidFill>
            <a:srgbClr val="FFFFFF"/>
          </a:solidFill>
          <a:ln w="9525">
            <a:solidFill>
              <a:srgbClr val="000000"/>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radix</a:t>
            </a:r>
            <a:endParaRPr lang="de-DE" altLang="de-DE" sz="2400">
              <a:solidFill>
                <a:schemeClr val="tx1"/>
              </a:solidFill>
              <a:latin typeface="Arial" panose="020B0604020202020204" pitchFamily="34" charset="0"/>
            </a:endParaRPr>
          </a:p>
        </p:txBody>
      </p:sp>
      <p:sp>
        <p:nvSpPr>
          <p:cNvPr id="31752" name="Oval 8">
            <a:extLst>
              <a:ext uri="{FF2B5EF4-FFF2-40B4-BE49-F238E27FC236}">
                <a16:creationId xmlns:a16="http://schemas.microsoft.com/office/drawing/2014/main" id="{E9CC934B-814D-4193-9DC3-1E1CFCEC0FD2}"/>
              </a:ext>
            </a:extLst>
          </p:cNvPr>
          <p:cNvSpPr>
            <a:spLocks noChangeArrowheads="1"/>
          </p:cNvSpPr>
          <p:nvPr/>
        </p:nvSpPr>
        <p:spPr bwMode="auto">
          <a:xfrm>
            <a:off x="4978400" y="985838"/>
            <a:ext cx="1543050" cy="876300"/>
          </a:xfrm>
          <a:prstGeom prst="ellipse">
            <a:avLst/>
          </a:prstGeom>
          <a:solidFill>
            <a:srgbClr val="FFFFFF"/>
          </a:solidFill>
          <a:ln w="9525">
            <a:solidFill>
              <a:srgbClr val="000000"/>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murus</a:t>
            </a:r>
            <a:endParaRPr lang="de-DE" altLang="de-DE" sz="2400">
              <a:solidFill>
                <a:schemeClr val="tx1"/>
              </a:solidFill>
              <a:latin typeface="Arial" panose="020B0604020202020204" pitchFamily="34" charset="0"/>
            </a:endParaRPr>
          </a:p>
        </p:txBody>
      </p:sp>
      <p:sp>
        <p:nvSpPr>
          <p:cNvPr id="31753" name="Oval 9">
            <a:extLst>
              <a:ext uri="{FF2B5EF4-FFF2-40B4-BE49-F238E27FC236}">
                <a16:creationId xmlns:a16="http://schemas.microsoft.com/office/drawing/2014/main" id="{7BB67CF7-3326-4162-AAB3-0ED05ABC7191}"/>
              </a:ext>
            </a:extLst>
          </p:cNvPr>
          <p:cNvSpPr>
            <a:spLocks noChangeArrowheads="1"/>
          </p:cNvSpPr>
          <p:nvPr/>
        </p:nvSpPr>
        <p:spPr bwMode="auto">
          <a:xfrm>
            <a:off x="5359400" y="3035300"/>
            <a:ext cx="1543050" cy="876300"/>
          </a:xfrm>
          <a:prstGeom prst="ellipse">
            <a:avLst/>
          </a:prstGeom>
          <a:solidFill>
            <a:srgbClr val="FFFFFF"/>
          </a:solidFill>
          <a:ln w="9525">
            <a:solidFill>
              <a:srgbClr val="000000"/>
            </a:solidFill>
            <a:round/>
            <a:headEnd/>
            <a:tailEnd/>
          </a:ln>
        </p:spPr>
        <p:txBody>
          <a:bodyPr lIns="36000" rIns="36000"/>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fenestra</a:t>
            </a:r>
            <a:endParaRPr lang="de-DE" altLang="de-DE" sz="2400">
              <a:solidFill>
                <a:schemeClr val="tx1"/>
              </a:solidFill>
              <a:latin typeface="Arial" panose="020B0604020202020204" pitchFamily="34" charset="0"/>
            </a:endParaRPr>
          </a:p>
        </p:txBody>
      </p:sp>
      <p:sp>
        <p:nvSpPr>
          <p:cNvPr id="31754" name="Oval 10">
            <a:extLst>
              <a:ext uri="{FF2B5EF4-FFF2-40B4-BE49-F238E27FC236}">
                <a16:creationId xmlns:a16="http://schemas.microsoft.com/office/drawing/2014/main" id="{4B4BE6A3-A048-4854-A5BF-FE453B6F7E9C}"/>
              </a:ext>
            </a:extLst>
          </p:cNvPr>
          <p:cNvSpPr>
            <a:spLocks noChangeArrowheads="1"/>
          </p:cNvSpPr>
          <p:nvPr/>
        </p:nvSpPr>
        <p:spPr bwMode="auto">
          <a:xfrm>
            <a:off x="6026150" y="1784350"/>
            <a:ext cx="1543050" cy="876300"/>
          </a:xfrm>
          <a:prstGeom prst="ellipse">
            <a:avLst/>
          </a:prstGeom>
          <a:solidFill>
            <a:srgbClr val="FFFFFF"/>
          </a:solidFill>
          <a:ln w="9525">
            <a:solidFill>
              <a:srgbClr val="000000"/>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cella</a:t>
            </a:r>
            <a:endParaRPr lang="de-DE" altLang="de-DE" sz="2400">
              <a:solidFill>
                <a:schemeClr val="tx1"/>
              </a:solidFill>
              <a:latin typeface="Arial" panose="020B0604020202020204" pitchFamily="34" charset="0"/>
            </a:endParaRPr>
          </a:p>
        </p:txBody>
      </p:sp>
      <p:sp>
        <p:nvSpPr>
          <p:cNvPr id="31755" name="Oval 11">
            <a:extLst>
              <a:ext uri="{FF2B5EF4-FFF2-40B4-BE49-F238E27FC236}">
                <a16:creationId xmlns:a16="http://schemas.microsoft.com/office/drawing/2014/main" id="{CC6EABC7-CD4D-486B-A151-6EA5D84B35E2}"/>
              </a:ext>
            </a:extLst>
          </p:cNvPr>
          <p:cNvSpPr>
            <a:spLocks noChangeArrowheads="1"/>
          </p:cNvSpPr>
          <p:nvPr/>
        </p:nvSpPr>
        <p:spPr bwMode="auto">
          <a:xfrm>
            <a:off x="1196975" y="1784350"/>
            <a:ext cx="1543050" cy="876300"/>
          </a:xfrm>
          <a:prstGeom prst="ellipse">
            <a:avLst/>
          </a:prstGeom>
          <a:solidFill>
            <a:srgbClr val="FFFFFF"/>
          </a:solidFill>
          <a:ln w="9525">
            <a:solidFill>
              <a:srgbClr val="000000"/>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schola</a:t>
            </a:r>
            <a:endParaRPr lang="de-DE" altLang="de-DE" sz="2400">
              <a:solidFill>
                <a:schemeClr val="tx1"/>
              </a:solidFill>
              <a:latin typeface="Arial" panose="020B0604020202020204" pitchFamily="34" charset="0"/>
            </a:endParaRPr>
          </a:p>
        </p:txBody>
      </p:sp>
      <p:sp>
        <p:nvSpPr>
          <p:cNvPr id="31756" name="Oval 12">
            <a:extLst>
              <a:ext uri="{FF2B5EF4-FFF2-40B4-BE49-F238E27FC236}">
                <a16:creationId xmlns:a16="http://schemas.microsoft.com/office/drawing/2014/main" id="{F37CF08A-50C8-47A5-A1D7-915C77A6A250}"/>
              </a:ext>
            </a:extLst>
          </p:cNvPr>
          <p:cNvSpPr>
            <a:spLocks noChangeArrowheads="1"/>
          </p:cNvSpPr>
          <p:nvPr/>
        </p:nvSpPr>
        <p:spPr bwMode="auto">
          <a:xfrm>
            <a:off x="3749675" y="3035300"/>
            <a:ext cx="1543050" cy="876300"/>
          </a:xfrm>
          <a:prstGeom prst="ellipse">
            <a:avLst/>
          </a:prstGeom>
          <a:solidFill>
            <a:srgbClr val="FFFFFF"/>
          </a:solidFill>
          <a:ln w="9525">
            <a:solidFill>
              <a:srgbClr val="000000"/>
            </a:solidFill>
            <a:round/>
            <a:headEnd/>
            <a:tailEnd/>
          </a:ln>
        </p:spPr>
        <p:txBody>
          <a:bodyPr lIns="36000" rIns="36000"/>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cerasus</a:t>
            </a:r>
            <a:endParaRPr lang="de-DE" altLang="de-DE" sz="2400">
              <a:solidFill>
                <a:schemeClr val="tx1"/>
              </a:solidFill>
              <a:latin typeface="Arial" panose="020B0604020202020204" pitchFamily="34" charset="0"/>
            </a:endParaRPr>
          </a:p>
        </p:txBody>
      </p:sp>
      <p:sp>
        <p:nvSpPr>
          <p:cNvPr id="31757" name="Oval 13">
            <a:extLst>
              <a:ext uri="{FF2B5EF4-FFF2-40B4-BE49-F238E27FC236}">
                <a16:creationId xmlns:a16="http://schemas.microsoft.com/office/drawing/2014/main" id="{A132F701-0271-426E-81CF-B9D62837FF62}"/>
              </a:ext>
            </a:extLst>
          </p:cNvPr>
          <p:cNvSpPr>
            <a:spLocks noChangeArrowheads="1"/>
          </p:cNvSpPr>
          <p:nvPr/>
        </p:nvSpPr>
        <p:spPr bwMode="auto">
          <a:xfrm>
            <a:off x="6521450" y="3738563"/>
            <a:ext cx="1543050" cy="876300"/>
          </a:xfrm>
          <a:prstGeom prst="ellipse">
            <a:avLst/>
          </a:prstGeom>
          <a:solidFill>
            <a:srgbClr val="FFFFFF"/>
          </a:solidFill>
          <a:ln w="9525">
            <a:solidFill>
              <a:srgbClr val="000000"/>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Mars</a:t>
            </a:r>
            <a:endParaRPr lang="de-DE" altLang="de-DE" sz="2400">
              <a:solidFill>
                <a:schemeClr val="tx1"/>
              </a:solidFill>
              <a:latin typeface="Arial" panose="020B0604020202020204" pitchFamily="34" charset="0"/>
            </a:endParaRPr>
          </a:p>
        </p:txBody>
      </p:sp>
      <p:sp>
        <p:nvSpPr>
          <p:cNvPr id="31758" name="Oval 14">
            <a:extLst>
              <a:ext uri="{FF2B5EF4-FFF2-40B4-BE49-F238E27FC236}">
                <a16:creationId xmlns:a16="http://schemas.microsoft.com/office/drawing/2014/main" id="{6DF3089F-F8CB-4A11-B5FB-2EE70E8C3092}"/>
              </a:ext>
            </a:extLst>
          </p:cNvPr>
          <p:cNvSpPr>
            <a:spLocks noChangeArrowheads="1"/>
          </p:cNvSpPr>
          <p:nvPr/>
        </p:nvSpPr>
        <p:spPr bwMode="auto">
          <a:xfrm>
            <a:off x="2492375" y="3605213"/>
            <a:ext cx="1543050" cy="876300"/>
          </a:xfrm>
          <a:prstGeom prst="ellipse">
            <a:avLst/>
          </a:prstGeom>
          <a:solidFill>
            <a:srgbClr val="FFFFFF"/>
          </a:solidFill>
          <a:ln w="9525">
            <a:solidFill>
              <a:srgbClr val="000000"/>
            </a:solidFill>
            <a:round/>
            <a:headEnd/>
            <a:tailEnd/>
          </a:ln>
        </p:spPr>
        <p:txBody>
          <a:bodyPr tIns="0"/>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via strata</a:t>
            </a:r>
            <a:endParaRPr lang="de-DE" altLang="de-DE" sz="2400">
              <a:solidFill>
                <a:schemeClr val="tx1"/>
              </a:solidFill>
              <a:latin typeface="Arial" panose="020B0604020202020204" pitchFamily="34" charset="0"/>
            </a:endParaRPr>
          </a:p>
        </p:txBody>
      </p:sp>
      <p:sp>
        <p:nvSpPr>
          <p:cNvPr id="31759" name="Oval 15">
            <a:extLst>
              <a:ext uri="{FF2B5EF4-FFF2-40B4-BE49-F238E27FC236}">
                <a16:creationId xmlns:a16="http://schemas.microsoft.com/office/drawing/2014/main" id="{2B1C5D19-97A7-4B8C-A6A5-D58D03BE6187}"/>
              </a:ext>
            </a:extLst>
          </p:cNvPr>
          <p:cNvSpPr>
            <a:spLocks noChangeArrowheads="1"/>
          </p:cNvSpPr>
          <p:nvPr/>
        </p:nvSpPr>
        <p:spPr bwMode="auto">
          <a:xfrm>
            <a:off x="1196975" y="4100513"/>
            <a:ext cx="1543050" cy="876300"/>
          </a:xfrm>
          <a:prstGeom prst="ellipse">
            <a:avLst/>
          </a:prstGeom>
          <a:solidFill>
            <a:srgbClr val="FFFFFF"/>
          </a:solidFill>
          <a:ln w="9525">
            <a:solidFill>
              <a:srgbClr val="000000"/>
            </a:solidFill>
            <a:round/>
            <a:headEnd/>
            <a:tailEnd/>
          </a:ln>
        </p:spPr>
        <p:txBody>
          <a:bodyPr wrap="none" lIns="0" rIns="0"/>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mercatus</a:t>
            </a:r>
            <a:endParaRPr lang="de-DE" altLang="de-DE" sz="2400">
              <a:solidFill>
                <a:schemeClr val="tx1"/>
              </a:solidFill>
              <a:latin typeface="Arial" panose="020B0604020202020204" pitchFamily="34" charset="0"/>
            </a:endParaRPr>
          </a:p>
        </p:txBody>
      </p:sp>
      <p:sp>
        <p:nvSpPr>
          <p:cNvPr id="31760" name="Oval 16">
            <a:extLst>
              <a:ext uri="{FF2B5EF4-FFF2-40B4-BE49-F238E27FC236}">
                <a16:creationId xmlns:a16="http://schemas.microsoft.com/office/drawing/2014/main" id="{E2F813EC-33C4-4EBE-AE39-DCADF0648802}"/>
              </a:ext>
            </a:extLst>
          </p:cNvPr>
          <p:cNvSpPr>
            <a:spLocks noChangeArrowheads="1"/>
          </p:cNvSpPr>
          <p:nvPr/>
        </p:nvSpPr>
        <p:spPr bwMode="auto">
          <a:xfrm>
            <a:off x="6797675" y="908050"/>
            <a:ext cx="1543050" cy="876300"/>
          </a:xfrm>
          <a:prstGeom prst="ellipse">
            <a:avLst/>
          </a:prstGeom>
          <a:solidFill>
            <a:srgbClr val="FFFFFF"/>
          </a:solidFill>
          <a:ln w="9525">
            <a:solidFill>
              <a:srgbClr val="000000"/>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catena</a:t>
            </a:r>
            <a:endParaRPr lang="de-DE" altLang="de-DE" sz="2400">
              <a:solidFill>
                <a:schemeClr val="tx1"/>
              </a:solidFill>
              <a:latin typeface="Arial" panose="020B0604020202020204" pitchFamily="34" charset="0"/>
            </a:endParaRPr>
          </a:p>
        </p:txBody>
      </p:sp>
      <p:sp>
        <p:nvSpPr>
          <p:cNvPr id="31761" name="Oval 17">
            <a:extLst>
              <a:ext uri="{FF2B5EF4-FFF2-40B4-BE49-F238E27FC236}">
                <a16:creationId xmlns:a16="http://schemas.microsoft.com/office/drawing/2014/main" id="{C9AE34E0-C142-4A00-B2EF-ADE44E9DA9BE}"/>
              </a:ext>
            </a:extLst>
          </p:cNvPr>
          <p:cNvSpPr>
            <a:spLocks noChangeArrowheads="1"/>
          </p:cNvSpPr>
          <p:nvPr/>
        </p:nvSpPr>
        <p:spPr bwMode="auto">
          <a:xfrm>
            <a:off x="4483100" y="2100263"/>
            <a:ext cx="1543050" cy="876300"/>
          </a:xfrm>
          <a:prstGeom prst="ellipse">
            <a:avLst/>
          </a:prstGeom>
          <a:solidFill>
            <a:srgbClr val="FFFFFF"/>
          </a:solidFill>
          <a:ln w="9525">
            <a:solidFill>
              <a:srgbClr val="000000"/>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ts val="1200"/>
              </a:spcBef>
              <a:buClrTx/>
              <a:buFontTx/>
              <a:buNone/>
            </a:pPr>
            <a:r>
              <a:rPr lang="de-DE" altLang="de-DE" sz="2400" i="1">
                <a:solidFill>
                  <a:schemeClr val="tx1"/>
                </a:solidFill>
                <a:latin typeface="Calibri" panose="020F0502020204030204" pitchFamily="34" charset="0"/>
              </a:rPr>
              <a:t>ancora</a:t>
            </a:r>
            <a:endParaRPr lang="de-DE" altLang="de-DE" sz="2400">
              <a:solidFill>
                <a:schemeClr val="tx1"/>
              </a:solidFill>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a:extLst>
              <a:ext uri="{FF2B5EF4-FFF2-40B4-BE49-F238E27FC236}">
                <a16:creationId xmlns:a16="http://schemas.microsoft.com/office/drawing/2014/main" id="{E27BEC86-99E9-4807-9CB2-52D79C1099BB}"/>
              </a:ext>
            </a:extLst>
          </p:cNvPr>
          <p:cNvSpPr>
            <a:spLocks noGrp="1" noChangeArrowheads="1"/>
          </p:cNvSpPr>
          <p:nvPr>
            <p:ph type="title"/>
          </p:nvPr>
        </p:nvSpPr>
        <p:spPr/>
        <p:txBody>
          <a:bodyPr/>
          <a:lstStyle/>
          <a:p>
            <a:pPr eaLnBrk="1" hangingPunct="1"/>
            <a:r>
              <a:rPr lang="de-DE" altLang="de-DE"/>
              <a:t>Moderne Fremdsprachen entdecken</a:t>
            </a:r>
          </a:p>
        </p:txBody>
      </p:sp>
      <p:sp>
        <p:nvSpPr>
          <p:cNvPr id="32771" name="Textplatzhalter 2">
            <a:extLst>
              <a:ext uri="{FF2B5EF4-FFF2-40B4-BE49-F238E27FC236}">
                <a16:creationId xmlns:a16="http://schemas.microsoft.com/office/drawing/2014/main" id="{92B0214A-B202-4D84-B241-924A2BE56BE9}"/>
              </a:ext>
            </a:extLst>
          </p:cNvPr>
          <p:cNvSpPr>
            <a:spLocks noGrp="1" noChangeArrowheads="1"/>
          </p:cNvSpPr>
          <p:nvPr>
            <p:ph type="body" idx="1"/>
          </p:nvPr>
        </p:nvSpPr>
        <p:spPr>
          <a:xfrm>
            <a:off x="2265363" y="2227263"/>
            <a:ext cx="2874962" cy="576262"/>
          </a:xfrm>
        </p:spPr>
        <p:txBody>
          <a:bodyPr/>
          <a:lstStyle/>
          <a:p>
            <a:pPr eaLnBrk="1" hangingPunct="1"/>
            <a:r>
              <a:rPr lang="de-DE" altLang="de-DE"/>
              <a:t>Latein in anderen Sprachen</a:t>
            </a:r>
          </a:p>
        </p:txBody>
      </p:sp>
      <p:pic>
        <p:nvPicPr>
          <p:cNvPr id="32772" name="Inhaltsplatzhalter 7">
            <a:extLst>
              <a:ext uri="{FF2B5EF4-FFF2-40B4-BE49-F238E27FC236}">
                <a16:creationId xmlns:a16="http://schemas.microsoft.com/office/drawing/2014/main" id="{B4911CA1-38A3-44EB-AFDF-B5D617C24177}"/>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050925" y="3125788"/>
            <a:ext cx="4089400" cy="2175420"/>
          </a:xfrm>
        </p:spPr>
      </p:pic>
      <p:sp>
        <p:nvSpPr>
          <p:cNvPr id="32773" name="Textplatzhalter 4">
            <a:extLst>
              <a:ext uri="{FF2B5EF4-FFF2-40B4-BE49-F238E27FC236}">
                <a16:creationId xmlns:a16="http://schemas.microsoft.com/office/drawing/2014/main" id="{D0FBDB25-87F5-4A7D-B489-3D97917287B1}"/>
              </a:ext>
            </a:extLst>
          </p:cNvPr>
          <p:cNvSpPr>
            <a:spLocks noGrp="1" noChangeArrowheads="1"/>
          </p:cNvSpPr>
          <p:nvPr>
            <p:ph type="body" sz="quarter" idx="3"/>
          </p:nvPr>
        </p:nvSpPr>
        <p:spPr>
          <a:xfrm>
            <a:off x="5656263" y="2224088"/>
            <a:ext cx="2873375" cy="576262"/>
          </a:xfrm>
        </p:spPr>
        <p:txBody>
          <a:bodyPr/>
          <a:lstStyle/>
          <a:p>
            <a:pPr eaLnBrk="1" hangingPunct="1"/>
            <a:r>
              <a:rPr lang="de-DE" altLang="de-DE"/>
              <a:t>Latein im Englischen</a:t>
            </a:r>
          </a:p>
        </p:txBody>
      </p:sp>
      <p:pic>
        <p:nvPicPr>
          <p:cNvPr id="32774" name="Inhaltsplatzhalter 9">
            <a:extLst>
              <a:ext uri="{FF2B5EF4-FFF2-40B4-BE49-F238E27FC236}">
                <a16:creationId xmlns:a16="http://schemas.microsoft.com/office/drawing/2014/main" id="{601425BC-5584-4776-9BF0-B987BD4ABA65}"/>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5770563" y="2800350"/>
            <a:ext cx="2322512" cy="3105150"/>
          </a:xfrm>
        </p:spPr>
      </p:pic>
      <p:pic>
        <p:nvPicPr>
          <p:cNvPr id="7" name="Aufgezeichneter Sound">
            <a:hlinkClick r:id="" action="ppaction://media"/>
            <a:extLst>
              <a:ext uri="{FF2B5EF4-FFF2-40B4-BE49-F238E27FC236}">
                <a16:creationId xmlns:a16="http://schemas.microsoft.com/office/drawing/2014/main" id="{1532C793-9D13-4498-BD5C-77695D4C7E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15816" y="56007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828CB7D-BA44-40B8-ADF9-8759BA6C0F89}"/>
              </a:ext>
            </a:extLst>
          </p:cNvPr>
          <p:cNvSpPr>
            <a:spLocks noGrp="1"/>
          </p:cNvSpPr>
          <p:nvPr>
            <p:ph type="title"/>
          </p:nvPr>
        </p:nvSpPr>
        <p:spPr>
          <a:xfrm>
            <a:off x="1547813" y="333375"/>
            <a:ext cx="6624637" cy="1079500"/>
          </a:xfrm>
        </p:spPr>
        <p:txBody>
          <a:bodyPr rtlCol="0">
            <a:normAutofit fontScale="90000"/>
          </a:bodyPr>
          <a:lstStyle/>
          <a:p>
            <a:pPr algn="ctr" eaLnBrk="1" fontAlgn="auto" hangingPunct="1">
              <a:spcAft>
                <a:spcPts val="0"/>
              </a:spcAft>
              <a:defRPr/>
            </a:pPr>
            <a:r>
              <a:rPr lang="de-DE" dirty="0">
                <a:solidFill>
                  <a:schemeClr val="tx1">
                    <a:lumMod val="85000"/>
                    <a:lumOff val="15000"/>
                  </a:schemeClr>
                </a:solidFill>
              </a:rPr>
              <a:t>Englisch mit Latein unterstützen</a:t>
            </a:r>
          </a:p>
        </p:txBody>
      </p:sp>
      <p:pic>
        <p:nvPicPr>
          <p:cNvPr id="33795" name="Inhaltsplatzhalter 9">
            <a:extLst>
              <a:ext uri="{FF2B5EF4-FFF2-40B4-BE49-F238E27FC236}">
                <a16:creationId xmlns:a16="http://schemas.microsoft.com/office/drawing/2014/main" id="{5B29A76D-3C3C-4DDF-A6A4-19231004082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44688" y="1052513"/>
            <a:ext cx="6011862" cy="56896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a:extLst>
              <a:ext uri="{FF2B5EF4-FFF2-40B4-BE49-F238E27FC236}">
                <a16:creationId xmlns:a16="http://schemas.microsoft.com/office/drawing/2014/main" id="{5E93B4BC-2736-4E2C-B83B-35958F04796C}"/>
              </a:ext>
            </a:extLst>
          </p:cNvPr>
          <p:cNvSpPr>
            <a:spLocks noGrp="1" noChangeArrowheads="1"/>
          </p:cNvSpPr>
          <p:nvPr>
            <p:ph type="title"/>
          </p:nvPr>
        </p:nvSpPr>
        <p:spPr>
          <a:xfrm>
            <a:off x="1944688" y="623888"/>
            <a:ext cx="6589712" cy="1281112"/>
          </a:xfrm>
        </p:spPr>
        <p:txBody>
          <a:bodyPr/>
          <a:lstStyle/>
          <a:p>
            <a:r>
              <a:rPr lang="de-DE" altLang="de-DE"/>
              <a:t>Weitere Beispiele</a:t>
            </a:r>
          </a:p>
        </p:txBody>
      </p:sp>
      <p:graphicFrame>
        <p:nvGraphicFramePr>
          <p:cNvPr id="4" name="Tabelle 4">
            <a:extLst>
              <a:ext uri="{FF2B5EF4-FFF2-40B4-BE49-F238E27FC236}">
                <a16:creationId xmlns:a16="http://schemas.microsoft.com/office/drawing/2014/main" id="{0081E378-E247-4EE3-A015-FDE37C225149}"/>
              </a:ext>
            </a:extLst>
          </p:cNvPr>
          <p:cNvGraphicFramePr>
            <a:graphicFrameLocks noGrp="1"/>
          </p:cNvGraphicFramePr>
          <p:nvPr>
            <p:ph idx="1"/>
          </p:nvPr>
        </p:nvGraphicFramePr>
        <p:xfrm>
          <a:off x="1943100" y="2133600"/>
          <a:ext cx="6591300" cy="2225676"/>
        </p:xfrm>
        <a:graphic>
          <a:graphicData uri="http://schemas.openxmlformats.org/drawingml/2006/table">
            <a:tbl>
              <a:tblPr firstRow="1" bandRow="1">
                <a:tableStyleId>{5C22544A-7EE6-4342-B048-85BDC9FD1C3A}</a:tableStyleId>
              </a:tblPr>
              <a:tblGrid>
                <a:gridCol w="3295650">
                  <a:extLst>
                    <a:ext uri="{9D8B030D-6E8A-4147-A177-3AD203B41FA5}">
                      <a16:colId xmlns:a16="http://schemas.microsoft.com/office/drawing/2014/main" val="20000"/>
                    </a:ext>
                  </a:extLst>
                </a:gridCol>
                <a:gridCol w="3295650">
                  <a:extLst>
                    <a:ext uri="{9D8B030D-6E8A-4147-A177-3AD203B41FA5}">
                      <a16:colId xmlns:a16="http://schemas.microsoft.com/office/drawing/2014/main" val="20001"/>
                    </a:ext>
                  </a:extLst>
                </a:gridCol>
              </a:tblGrid>
              <a:tr h="370946">
                <a:tc>
                  <a:txBody>
                    <a:bodyPr/>
                    <a:lstStyle/>
                    <a:p>
                      <a:r>
                        <a:rPr lang="de-DE" sz="1800" dirty="0"/>
                        <a:t>Englisch</a:t>
                      </a:r>
                    </a:p>
                  </a:txBody>
                  <a:tcPr marT="45733" marB="45733"/>
                </a:tc>
                <a:tc>
                  <a:txBody>
                    <a:bodyPr/>
                    <a:lstStyle/>
                    <a:p>
                      <a:r>
                        <a:rPr lang="de-DE" sz="1800" dirty="0"/>
                        <a:t>Latein</a:t>
                      </a:r>
                    </a:p>
                  </a:txBody>
                  <a:tcPr marT="45733" marB="45733"/>
                </a:tc>
                <a:extLst>
                  <a:ext uri="{0D108BD9-81ED-4DB2-BD59-A6C34878D82A}">
                    <a16:rowId xmlns:a16="http://schemas.microsoft.com/office/drawing/2014/main" val="10000"/>
                  </a:ext>
                </a:extLst>
              </a:tr>
              <a:tr h="370946">
                <a:tc>
                  <a:txBody>
                    <a:bodyPr/>
                    <a:lstStyle/>
                    <a:p>
                      <a:r>
                        <a:rPr lang="de-DE" sz="1800" dirty="0" err="1"/>
                        <a:t>science</a:t>
                      </a:r>
                      <a:endParaRPr lang="de-DE" sz="1800" dirty="0"/>
                    </a:p>
                  </a:txBody>
                  <a:tcPr marT="45733" marB="45733"/>
                </a:tc>
                <a:tc>
                  <a:txBody>
                    <a:bodyPr/>
                    <a:lstStyle/>
                    <a:p>
                      <a:r>
                        <a:rPr lang="de-DE" sz="1800" dirty="0" err="1"/>
                        <a:t>scientia</a:t>
                      </a:r>
                      <a:endParaRPr lang="de-DE" sz="1800" dirty="0"/>
                    </a:p>
                  </a:txBody>
                  <a:tcPr marT="45733" marB="45733"/>
                </a:tc>
                <a:extLst>
                  <a:ext uri="{0D108BD9-81ED-4DB2-BD59-A6C34878D82A}">
                    <a16:rowId xmlns:a16="http://schemas.microsoft.com/office/drawing/2014/main" val="10001"/>
                  </a:ext>
                </a:extLst>
              </a:tr>
              <a:tr h="370946">
                <a:tc>
                  <a:txBody>
                    <a:bodyPr/>
                    <a:lstStyle/>
                    <a:p>
                      <a:r>
                        <a:rPr lang="de-DE" sz="1800" dirty="0" err="1"/>
                        <a:t>computer</a:t>
                      </a:r>
                      <a:endParaRPr lang="de-DE" sz="1800" dirty="0"/>
                    </a:p>
                  </a:txBody>
                  <a:tcPr marT="45733" marB="45733"/>
                </a:tc>
                <a:tc>
                  <a:txBody>
                    <a:bodyPr/>
                    <a:lstStyle/>
                    <a:p>
                      <a:r>
                        <a:rPr lang="de-DE" sz="1800" dirty="0" err="1"/>
                        <a:t>computare</a:t>
                      </a:r>
                      <a:endParaRPr lang="de-DE" sz="1800" dirty="0"/>
                    </a:p>
                  </a:txBody>
                  <a:tcPr marT="45733" marB="45733"/>
                </a:tc>
                <a:extLst>
                  <a:ext uri="{0D108BD9-81ED-4DB2-BD59-A6C34878D82A}">
                    <a16:rowId xmlns:a16="http://schemas.microsoft.com/office/drawing/2014/main" val="10002"/>
                  </a:ext>
                </a:extLst>
              </a:tr>
              <a:tr h="370946">
                <a:tc>
                  <a:txBody>
                    <a:bodyPr/>
                    <a:lstStyle/>
                    <a:p>
                      <a:r>
                        <a:rPr lang="de-DE" sz="1800" dirty="0"/>
                        <a:t>(</a:t>
                      </a:r>
                      <a:r>
                        <a:rPr lang="de-DE" sz="1800" dirty="0" err="1"/>
                        <a:t>to</a:t>
                      </a:r>
                      <a:r>
                        <a:rPr lang="de-DE" sz="1800" dirty="0"/>
                        <a:t>) </a:t>
                      </a:r>
                      <a:r>
                        <a:rPr lang="de-DE" sz="1800" dirty="0" err="1"/>
                        <a:t>stay</a:t>
                      </a:r>
                      <a:endParaRPr lang="de-DE" sz="1800" dirty="0"/>
                    </a:p>
                  </a:txBody>
                  <a:tcPr marT="45733" marB="45733"/>
                </a:tc>
                <a:tc>
                  <a:txBody>
                    <a:bodyPr/>
                    <a:lstStyle/>
                    <a:p>
                      <a:r>
                        <a:rPr lang="de-DE" sz="1800" dirty="0" err="1"/>
                        <a:t>stare</a:t>
                      </a:r>
                      <a:endParaRPr lang="de-DE" sz="1800" dirty="0"/>
                    </a:p>
                  </a:txBody>
                  <a:tcPr marT="45733" marB="45733"/>
                </a:tc>
                <a:extLst>
                  <a:ext uri="{0D108BD9-81ED-4DB2-BD59-A6C34878D82A}">
                    <a16:rowId xmlns:a16="http://schemas.microsoft.com/office/drawing/2014/main" val="10003"/>
                  </a:ext>
                </a:extLst>
              </a:tr>
              <a:tr h="370946">
                <a:tc>
                  <a:txBody>
                    <a:bodyPr/>
                    <a:lstStyle/>
                    <a:p>
                      <a:r>
                        <a:rPr lang="de-DE" sz="1800" dirty="0"/>
                        <a:t>(</a:t>
                      </a:r>
                      <a:r>
                        <a:rPr lang="de-DE" sz="1800" dirty="0" err="1"/>
                        <a:t>to</a:t>
                      </a:r>
                      <a:r>
                        <a:rPr lang="de-DE" sz="1800" dirty="0"/>
                        <a:t>) </a:t>
                      </a:r>
                      <a:r>
                        <a:rPr lang="de-DE" sz="1800" dirty="0" err="1"/>
                        <a:t>visit</a:t>
                      </a:r>
                      <a:endParaRPr lang="de-DE" sz="1800" dirty="0"/>
                    </a:p>
                  </a:txBody>
                  <a:tcPr marT="45733" marB="45733"/>
                </a:tc>
                <a:tc>
                  <a:txBody>
                    <a:bodyPr/>
                    <a:lstStyle/>
                    <a:p>
                      <a:r>
                        <a:rPr lang="de-DE" sz="1800" dirty="0" err="1"/>
                        <a:t>visitare</a:t>
                      </a:r>
                      <a:endParaRPr lang="de-DE" sz="1800" dirty="0"/>
                    </a:p>
                  </a:txBody>
                  <a:tcPr marT="45733" marB="45733"/>
                </a:tc>
                <a:extLst>
                  <a:ext uri="{0D108BD9-81ED-4DB2-BD59-A6C34878D82A}">
                    <a16:rowId xmlns:a16="http://schemas.microsoft.com/office/drawing/2014/main" val="10004"/>
                  </a:ext>
                </a:extLst>
              </a:tr>
              <a:tr h="370946">
                <a:tc>
                  <a:txBody>
                    <a:bodyPr/>
                    <a:lstStyle/>
                    <a:p>
                      <a:r>
                        <a:rPr lang="de-DE" sz="1800" dirty="0"/>
                        <a:t>(</a:t>
                      </a:r>
                      <a:r>
                        <a:rPr lang="de-DE" sz="1800" dirty="0" err="1"/>
                        <a:t>to</a:t>
                      </a:r>
                      <a:r>
                        <a:rPr lang="de-DE" sz="1800" dirty="0"/>
                        <a:t>) </a:t>
                      </a:r>
                      <a:r>
                        <a:rPr lang="de-DE" sz="1800" dirty="0" err="1"/>
                        <a:t>remain</a:t>
                      </a:r>
                      <a:endParaRPr lang="de-DE" sz="1800" dirty="0"/>
                    </a:p>
                  </a:txBody>
                  <a:tcPr marT="45733" marB="45733"/>
                </a:tc>
                <a:tc>
                  <a:txBody>
                    <a:bodyPr/>
                    <a:lstStyle/>
                    <a:p>
                      <a:r>
                        <a:rPr lang="de-DE" sz="1800" dirty="0" err="1"/>
                        <a:t>remanere</a:t>
                      </a:r>
                      <a:endParaRPr lang="de-DE" sz="1800" dirty="0"/>
                    </a:p>
                  </a:txBody>
                  <a:tcPr marT="45733" marB="45733"/>
                </a:tc>
                <a:extLst>
                  <a:ext uri="{0D108BD9-81ED-4DB2-BD59-A6C34878D82A}">
                    <a16:rowId xmlns:a16="http://schemas.microsoft.com/office/drawing/2014/main" val="10005"/>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9A6D5-5C5A-435E-892A-EEF5773B9C6A}"/>
              </a:ext>
            </a:extLst>
          </p:cNvPr>
          <p:cNvSpPr>
            <a:spLocks noGrp="1"/>
          </p:cNvSpPr>
          <p:nvPr>
            <p:ph type="title"/>
          </p:nvPr>
        </p:nvSpPr>
        <p:spPr>
          <a:xfrm>
            <a:off x="1944688" y="623888"/>
            <a:ext cx="6589712" cy="1281112"/>
          </a:xfrm>
        </p:spPr>
        <p:txBody>
          <a:bodyPr rtlCol="0">
            <a:normAutofit/>
          </a:bodyPr>
          <a:lstStyle/>
          <a:p>
            <a:pPr eaLnBrk="1" fontAlgn="auto" hangingPunct="1">
              <a:spcAft>
                <a:spcPts val="0"/>
              </a:spcAft>
              <a:defRPr/>
            </a:pPr>
            <a:r>
              <a:rPr lang="de-DE" b="1" dirty="0">
                <a:solidFill>
                  <a:schemeClr val="tx1">
                    <a:lumMod val="85000"/>
                    <a:lumOff val="15000"/>
                  </a:schemeClr>
                </a:solidFill>
                <a:latin typeface="+mn-lt"/>
              </a:rPr>
              <a:t>WOZU</a:t>
            </a:r>
            <a:r>
              <a:rPr lang="de-DE" dirty="0">
                <a:solidFill>
                  <a:schemeClr val="tx1">
                    <a:lumMod val="85000"/>
                    <a:lumOff val="15000"/>
                  </a:schemeClr>
                </a:solidFill>
                <a:latin typeface="+mn-lt"/>
              </a:rPr>
              <a:t> Latein lernen? (I)</a:t>
            </a:r>
          </a:p>
        </p:txBody>
      </p:sp>
      <p:sp>
        <p:nvSpPr>
          <p:cNvPr id="3" name="Inhaltsplatzhalter 2">
            <a:extLst>
              <a:ext uri="{FF2B5EF4-FFF2-40B4-BE49-F238E27FC236}">
                <a16:creationId xmlns:a16="http://schemas.microsoft.com/office/drawing/2014/main" id="{2183EC25-F346-4A99-92CA-8BEA24D9862E}"/>
              </a:ext>
            </a:extLst>
          </p:cNvPr>
          <p:cNvSpPr>
            <a:spLocks noGrp="1" noChangeArrowheads="1"/>
          </p:cNvSpPr>
          <p:nvPr>
            <p:ph idx="1"/>
          </p:nvPr>
        </p:nvSpPr>
        <p:spPr>
          <a:xfrm>
            <a:off x="1943100" y="2133600"/>
            <a:ext cx="6591300" cy="3778250"/>
          </a:xfrm>
        </p:spPr>
        <p:txBody>
          <a:bodyPr/>
          <a:lstStyle/>
          <a:p>
            <a:pPr marL="514350" indent="-514350" eaLnBrk="1" hangingPunct="1">
              <a:buFont typeface="Arial" panose="020B0604020202020204" pitchFamily="34" charset="0"/>
              <a:buNone/>
            </a:pPr>
            <a:r>
              <a:rPr lang="de-DE" altLang="de-DE" b="1" dirty="0"/>
              <a:t>Muttersprachen-Kompetenz:</a:t>
            </a:r>
          </a:p>
          <a:p>
            <a:pPr marL="514350" indent="-514350" eaLnBrk="1" hangingPunct="1">
              <a:buFont typeface="Wingdings" panose="05000000000000000000" pitchFamily="2" charset="2"/>
              <a:buChar char="Ø"/>
            </a:pPr>
            <a:r>
              <a:rPr lang="de-DE" altLang="de-DE" dirty="0"/>
              <a:t>Fremd- und Lehnwörter im Deutschen</a:t>
            </a:r>
          </a:p>
          <a:p>
            <a:pPr marL="514350" indent="-514350" eaLnBrk="1" hangingPunct="1">
              <a:buFont typeface="Wingdings" panose="05000000000000000000" pitchFamily="2" charset="2"/>
              <a:buChar char="Ø"/>
            </a:pPr>
            <a:r>
              <a:rPr lang="de-DE" altLang="de-DE" dirty="0"/>
              <a:t>besseres Verständnis der deutschen Sprache</a:t>
            </a:r>
          </a:p>
          <a:p>
            <a:pPr marL="514350" indent="-514350" eaLnBrk="1" hangingPunct="1">
              <a:buFont typeface="Wingdings" panose="05000000000000000000" pitchFamily="2" charset="2"/>
              <a:buChar char="Ø"/>
            </a:pPr>
            <a:r>
              <a:rPr lang="de-DE" altLang="de-DE" dirty="0"/>
              <a:t>Förderung des Ausdrucksvermögens im Deutschen</a:t>
            </a:r>
          </a:p>
          <a:p>
            <a:pPr marL="514350" indent="-514350" eaLnBrk="1" hangingPunct="1">
              <a:buFont typeface="Wingdings" panose="05000000000000000000" pitchFamily="2" charset="2"/>
              <a:buChar char="Ø"/>
            </a:pPr>
            <a:r>
              <a:rPr lang="de-DE" altLang="de-DE" dirty="0"/>
              <a:t>besseres Textverständnis</a:t>
            </a:r>
          </a:p>
          <a:p>
            <a:pPr marL="514350" indent="-514350" eaLnBrk="1" hangingPunct="1">
              <a:buFont typeface="Wingdings" panose="05000000000000000000" pitchFamily="2" charset="2"/>
              <a:buChar char="Ø"/>
            </a:pPr>
            <a:r>
              <a:rPr lang="de-DE" altLang="de-DE" dirty="0"/>
              <a:t>Sicherheit im Umgang mit grammatikalischen Fachausdrücken</a:t>
            </a:r>
          </a:p>
          <a:p>
            <a:pPr marL="514350" indent="-514350" eaLnBrk="1" hangingPunct="1">
              <a:buFont typeface="Arial" panose="020B0604020202020204" pitchFamily="34" charset="0"/>
              <a:buNone/>
            </a:pPr>
            <a:r>
              <a:rPr lang="de-DE" altLang="de-DE"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C015DA-D834-4322-8AF2-0F45EEDEF9D1}"/>
              </a:ext>
            </a:extLst>
          </p:cNvPr>
          <p:cNvSpPr>
            <a:spLocks noGrp="1"/>
          </p:cNvSpPr>
          <p:nvPr>
            <p:ph type="title"/>
          </p:nvPr>
        </p:nvSpPr>
        <p:spPr>
          <a:xfrm>
            <a:off x="1944688" y="623888"/>
            <a:ext cx="6589712" cy="1281112"/>
          </a:xfrm>
        </p:spPr>
        <p:txBody>
          <a:bodyPr rtlCol="0">
            <a:normAutofit/>
          </a:bodyPr>
          <a:lstStyle/>
          <a:p>
            <a:pPr eaLnBrk="1" fontAlgn="auto" hangingPunct="1">
              <a:spcAft>
                <a:spcPts val="0"/>
              </a:spcAft>
              <a:defRPr/>
            </a:pPr>
            <a:r>
              <a:rPr lang="de-DE" b="1" dirty="0">
                <a:solidFill>
                  <a:schemeClr val="tx1">
                    <a:lumMod val="85000"/>
                    <a:lumOff val="15000"/>
                  </a:schemeClr>
                </a:solidFill>
                <a:latin typeface="+mn-lt"/>
              </a:rPr>
              <a:t>WOZU</a:t>
            </a:r>
            <a:r>
              <a:rPr lang="de-DE" dirty="0">
                <a:solidFill>
                  <a:schemeClr val="tx1">
                    <a:lumMod val="85000"/>
                    <a:lumOff val="15000"/>
                  </a:schemeClr>
                </a:solidFill>
                <a:latin typeface="+mn-lt"/>
              </a:rPr>
              <a:t> Latein lernen? (II)</a:t>
            </a:r>
          </a:p>
        </p:txBody>
      </p:sp>
      <p:sp>
        <p:nvSpPr>
          <p:cNvPr id="3" name="Inhaltsplatzhalter 2">
            <a:extLst>
              <a:ext uri="{FF2B5EF4-FFF2-40B4-BE49-F238E27FC236}">
                <a16:creationId xmlns:a16="http://schemas.microsoft.com/office/drawing/2014/main" id="{D5FC17E3-8F30-4D17-AA44-891164B4324D}"/>
              </a:ext>
            </a:extLst>
          </p:cNvPr>
          <p:cNvSpPr>
            <a:spLocks noGrp="1"/>
          </p:cNvSpPr>
          <p:nvPr>
            <p:ph idx="1"/>
          </p:nvPr>
        </p:nvSpPr>
        <p:spPr>
          <a:xfrm>
            <a:off x="1943100" y="1628775"/>
            <a:ext cx="6591300" cy="4895850"/>
          </a:xfrm>
        </p:spPr>
        <p:txBody>
          <a:bodyPr rtlCol="0">
            <a:noAutofit/>
          </a:bodyPr>
          <a:lstStyle/>
          <a:p>
            <a:pPr eaLnBrk="1" fontAlgn="auto" hangingPunct="1">
              <a:spcAft>
                <a:spcPts val="0"/>
              </a:spcAft>
              <a:buFont typeface="Arial" panose="020B0604020202020204" pitchFamily="34" charset="0"/>
              <a:buNone/>
              <a:defRPr/>
            </a:pPr>
            <a:r>
              <a:rPr lang="de-DE" b="1" dirty="0">
                <a:solidFill>
                  <a:schemeClr val="tx1">
                    <a:lumMod val="75000"/>
                    <a:lumOff val="25000"/>
                  </a:schemeClr>
                </a:solidFill>
              </a:rPr>
              <a:t>Fremdsprachen-Kompetenz</a:t>
            </a:r>
          </a:p>
          <a:p>
            <a:pPr marL="514350" indent="-514350" eaLnBrk="1" fontAlgn="auto" hangingPunct="1">
              <a:spcAft>
                <a:spcPts val="0"/>
              </a:spcAft>
              <a:buFont typeface="Wingdings" pitchFamily="2" charset="2"/>
              <a:buChar char="Ø"/>
              <a:defRPr/>
            </a:pPr>
            <a:r>
              <a:rPr lang="de-DE" sz="2400" dirty="0">
                <a:solidFill>
                  <a:schemeClr val="tx1">
                    <a:lumMod val="75000"/>
                    <a:lumOff val="25000"/>
                  </a:schemeClr>
                </a:solidFill>
              </a:rPr>
              <a:t>Lehnwörter im Englischen </a:t>
            </a:r>
          </a:p>
          <a:p>
            <a:pPr marL="514350" indent="-514350" eaLnBrk="1" fontAlgn="auto" hangingPunct="1">
              <a:spcAft>
                <a:spcPts val="0"/>
              </a:spcAft>
              <a:buFont typeface="Wingdings" pitchFamily="2" charset="2"/>
              <a:buChar char="Ø"/>
              <a:defRPr/>
            </a:pPr>
            <a:r>
              <a:rPr lang="de-DE" sz="2400" dirty="0">
                <a:solidFill>
                  <a:schemeClr val="tx1">
                    <a:lumMod val="75000"/>
                    <a:lumOff val="25000"/>
                  </a:schemeClr>
                </a:solidFill>
              </a:rPr>
              <a:t>Grundlage des Wortschatzes der romanischen Sprachen </a:t>
            </a:r>
            <a:br>
              <a:rPr lang="de-DE" sz="2400" dirty="0">
                <a:solidFill>
                  <a:schemeClr val="tx1">
                    <a:lumMod val="75000"/>
                    <a:lumOff val="25000"/>
                  </a:schemeClr>
                </a:solidFill>
              </a:rPr>
            </a:br>
            <a:r>
              <a:rPr lang="de-DE" sz="2400" dirty="0">
                <a:solidFill>
                  <a:schemeClr val="tx1">
                    <a:lumMod val="75000"/>
                    <a:lumOff val="25000"/>
                  </a:schemeClr>
                </a:solidFill>
              </a:rPr>
              <a:t>=&gt; leichteres Erlernen weiterer Fremdsprachen.</a:t>
            </a:r>
          </a:p>
          <a:p>
            <a:pPr marL="514350" indent="-514350" eaLnBrk="1" fontAlgn="auto" hangingPunct="1">
              <a:spcAft>
                <a:spcPts val="0"/>
              </a:spcAft>
              <a:buFont typeface="Wingdings" pitchFamily="2" charset="2"/>
              <a:buChar char="Ø"/>
              <a:defRPr/>
            </a:pPr>
            <a:r>
              <a:rPr lang="de-DE" sz="2400" dirty="0">
                <a:solidFill>
                  <a:schemeClr val="tx1">
                    <a:lumMod val="75000"/>
                    <a:lumOff val="25000"/>
                  </a:schemeClr>
                </a:solidFill>
              </a:rPr>
              <a:t>Aneignung grammatischer Systemstrukturen für ein besseres Verständnis von Sprachgrammatik allgemein (gut für Deutsch und Englisch)</a:t>
            </a:r>
          </a:p>
          <a:p>
            <a:pPr eaLnBrk="1" fontAlgn="auto" hangingPunct="1">
              <a:spcAft>
                <a:spcPts val="0"/>
              </a:spcAft>
              <a:buFont typeface="Arial" panose="020B0604020202020204" pitchFamily="34" charset="0"/>
              <a:buNone/>
              <a:defRPr/>
            </a:pPr>
            <a:endParaRPr lang="de-DE" dirty="0">
              <a:solidFill>
                <a:schemeClr val="tx1">
                  <a:lumMod val="75000"/>
                  <a:lumOff val="25000"/>
                </a:schemeClr>
              </a:solidFill>
              <a:latin typeface="Comic Sans MS" pitchFamily="66" charset="0"/>
            </a:endParaRPr>
          </a:p>
          <a:p>
            <a:pPr eaLnBrk="1" fontAlgn="auto" hangingPunct="1">
              <a:spcAft>
                <a:spcPts val="0"/>
              </a:spcAft>
              <a:buFont typeface="Arial" panose="020B0604020202020204" pitchFamily="34" charset="0"/>
              <a:buNone/>
              <a:defRPr/>
            </a:pPr>
            <a:r>
              <a:rPr lang="de-DE" dirty="0">
                <a:solidFill>
                  <a:schemeClr val="tx1">
                    <a:lumMod val="75000"/>
                    <a:lumOff val="25000"/>
                  </a:schemeClr>
                </a:solidFill>
                <a:latin typeface="Comic Sans MS" pitchFamily="66" charset="0"/>
              </a:rPr>
              <a:t>       </a:t>
            </a:r>
          </a:p>
          <a:p>
            <a:pPr eaLnBrk="1" fontAlgn="auto" hangingPunct="1">
              <a:spcAft>
                <a:spcPts val="0"/>
              </a:spcAft>
              <a:buFont typeface="Arial" panose="020B0604020202020204" pitchFamily="34" charset="0"/>
              <a:buNone/>
              <a:defRPr/>
            </a:pPr>
            <a:r>
              <a:rPr lang="de-DE" dirty="0">
                <a:solidFill>
                  <a:schemeClr val="tx1">
                    <a:lumMod val="75000"/>
                    <a:lumOff val="25000"/>
                  </a:schemeClr>
                </a:solidFill>
                <a:latin typeface="Comic Sans MS" pitchFamily="66" charset="0"/>
              </a:rPr>
              <a:t> </a:t>
            </a:r>
          </a:p>
        </p:txBody>
      </p:sp>
      <p:pic>
        <p:nvPicPr>
          <p:cNvPr id="5" name="Aufgezeichneter Sound">
            <a:hlinkClick r:id="" action="ppaction://media"/>
            <a:extLst>
              <a:ext uri="{FF2B5EF4-FFF2-40B4-BE49-F238E27FC236}">
                <a16:creationId xmlns:a16="http://schemas.microsoft.com/office/drawing/2014/main" id="{19F3999B-B349-41F6-BCA6-A1A91D8656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27984" y="59150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98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3">
            <a:extLst>
              <a:ext uri="{FF2B5EF4-FFF2-40B4-BE49-F238E27FC236}">
                <a16:creationId xmlns:a16="http://schemas.microsoft.com/office/drawing/2014/main" id="{E1FFEFF1-12D1-42B1-BBD1-01C418D2C9F4}"/>
              </a:ext>
            </a:extLst>
          </p:cNvPr>
          <p:cNvSpPr txBox="1">
            <a:spLocks/>
          </p:cNvSpPr>
          <p:nvPr/>
        </p:nvSpPr>
        <p:spPr>
          <a:xfrm>
            <a:off x="769898" y="477401"/>
            <a:ext cx="8929687" cy="1143000"/>
          </a:xfrm>
          <a:prstGeom prst="rect">
            <a:avLst/>
          </a:prstGeom>
        </p:spPr>
        <p:txBody>
          <a:bodyPr/>
          <a:lstStyle/>
          <a:p>
            <a:pPr algn="ctr" eaLnBrk="1" fontAlgn="auto" hangingPunct="1">
              <a:spcBef>
                <a:spcPts val="0"/>
              </a:spcBef>
              <a:spcAft>
                <a:spcPts val="0"/>
              </a:spcAft>
              <a:defRPr/>
            </a:pPr>
            <a:r>
              <a:rPr lang="de-DE" sz="2800" b="1" dirty="0">
                <a:latin typeface="+mj-lt"/>
                <a:ea typeface="+mj-ea"/>
                <a:cs typeface="+mj-cs"/>
              </a:rPr>
              <a:t>Beispiele zu: Latein als Grundlage des Wortschatzes in den romanischen Sprachen</a:t>
            </a:r>
          </a:p>
        </p:txBody>
      </p:sp>
      <p:pic>
        <p:nvPicPr>
          <p:cNvPr id="3" name="Grafik 2" descr="pons Aemilius.jpg">
            <a:extLst>
              <a:ext uri="{FF2B5EF4-FFF2-40B4-BE49-F238E27FC236}">
                <a16:creationId xmlns:a16="http://schemas.microsoft.com/office/drawing/2014/main" id="{1B314CBF-E5F1-4EEE-A33D-FBDF9CB67BAF}"/>
              </a:ext>
            </a:extLst>
          </p:cNvPr>
          <p:cNvPicPr>
            <a:picLocks noChangeAspect="1"/>
          </p:cNvPicPr>
          <p:nvPr/>
        </p:nvPicPr>
        <p:blipFill>
          <a:blip r:embed="rId4">
            <a:extLst>
              <a:ext uri="{28A0092B-C50C-407E-A947-70E740481C1C}">
                <a14:useLocalDpi xmlns:a14="http://schemas.microsoft.com/office/drawing/2010/main" val="0"/>
              </a:ext>
            </a:extLst>
          </a:blip>
          <a:srcRect l="7237" t="8482" b="3871"/>
          <a:stretch>
            <a:fillRect/>
          </a:stretch>
        </p:blipFill>
        <p:spPr bwMode="auto">
          <a:xfrm>
            <a:off x="3292475" y="2315726"/>
            <a:ext cx="2957513"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a:extLst>
              <a:ext uri="{FF2B5EF4-FFF2-40B4-BE49-F238E27FC236}">
                <a16:creationId xmlns:a16="http://schemas.microsoft.com/office/drawing/2014/main" id="{9C1E1C87-293A-4BFA-A9BF-111F6EECA39C}"/>
              </a:ext>
            </a:extLst>
          </p:cNvPr>
          <p:cNvSpPr txBox="1">
            <a:spLocks noChangeArrowheads="1"/>
          </p:cNvSpPr>
          <p:nvPr/>
        </p:nvSpPr>
        <p:spPr bwMode="auto">
          <a:xfrm>
            <a:off x="3221038" y="1739464"/>
            <a:ext cx="3384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de-DE" altLang="de-DE" sz="2400" b="1">
                <a:solidFill>
                  <a:schemeClr val="tx1"/>
                </a:solidFill>
                <a:latin typeface="Arial" panose="020B0604020202020204" pitchFamily="34" charset="0"/>
              </a:rPr>
              <a:t>Latein: pons, pontis</a:t>
            </a:r>
          </a:p>
        </p:txBody>
      </p:sp>
      <p:sp>
        <p:nvSpPr>
          <p:cNvPr id="5" name="Textfeld 4">
            <a:extLst>
              <a:ext uri="{FF2B5EF4-FFF2-40B4-BE49-F238E27FC236}">
                <a16:creationId xmlns:a16="http://schemas.microsoft.com/office/drawing/2014/main" id="{F9557E31-D402-4CCD-BF1E-235F6B143E67}"/>
              </a:ext>
            </a:extLst>
          </p:cNvPr>
          <p:cNvSpPr txBox="1">
            <a:spLocks noChangeArrowheads="1"/>
          </p:cNvSpPr>
          <p:nvPr/>
        </p:nvSpPr>
        <p:spPr bwMode="auto">
          <a:xfrm>
            <a:off x="484188" y="2604651"/>
            <a:ext cx="273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de-DE" altLang="de-DE" sz="2000">
                <a:solidFill>
                  <a:schemeClr val="tx1"/>
                </a:solidFill>
                <a:latin typeface="Arial" panose="020B0604020202020204" pitchFamily="34" charset="0"/>
              </a:rPr>
              <a:t>Italienisch: ponte</a:t>
            </a:r>
          </a:p>
        </p:txBody>
      </p:sp>
      <p:sp>
        <p:nvSpPr>
          <p:cNvPr id="6" name="Textfeld 5">
            <a:extLst>
              <a:ext uri="{FF2B5EF4-FFF2-40B4-BE49-F238E27FC236}">
                <a16:creationId xmlns:a16="http://schemas.microsoft.com/office/drawing/2014/main" id="{9EB18244-9341-4BE2-AF6D-055E6C1191BD}"/>
              </a:ext>
            </a:extLst>
          </p:cNvPr>
          <p:cNvSpPr txBox="1">
            <a:spLocks noChangeArrowheads="1"/>
          </p:cNvSpPr>
          <p:nvPr/>
        </p:nvSpPr>
        <p:spPr bwMode="auto">
          <a:xfrm>
            <a:off x="6532563" y="2531626"/>
            <a:ext cx="273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de-DE" altLang="de-DE" sz="2000">
                <a:solidFill>
                  <a:schemeClr val="tx1"/>
                </a:solidFill>
                <a:latin typeface="Arial" panose="020B0604020202020204" pitchFamily="34" charset="0"/>
              </a:rPr>
              <a:t>Französisch: pont</a:t>
            </a:r>
          </a:p>
        </p:txBody>
      </p:sp>
      <p:sp>
        <p:nvSpPr>
          <p:cNvPr id="7" name="Textfeld 6">
            <a:extLst>
              <a:ext uri="{FF2B5EF4-FFF2-40B4-BE49-F238E27FC236}">
                <a16:creationId xmlns:a16="http://schemas.microsoft.com/office/drawing/2014/main" id="{A0BB0C87-1A6F-462F-B957-5B3C243C5485}"/>
              </a:ext>
            </a:extLst>
          </p:cNvPr>
          <p:cNvSpPr txBox="1">
            <a:spLocks noChangeArrowheads="1"/>
          </p:cNvSpPr>
          <p:nvPr/>
        </p:nvSpPr>
        <p:spPr bwMode="auto">
          <a:xfrm>
            <a:off x="773113" y="3757176"/>
            <a:ext cx="2735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de-DE" altLang="de-DE" sz="2000">
                <a:solidFill>
                  <a:schemeClr val="tx1"/>
                </a:solidFill>
                <a:latin typeface="Arial" panose="020B0604020202020204" pitchFamily="34" charset="0"/>
              </a:rPr>
              <a:t>Spanisch: puente</a:t>
            </a:r>
          </a:p>
        </p:txBody>
      </p:sp>
      <p:sp>
        <p:nvSpPr>
          <p:cNvPr id="8" name="Textfeld 7">
            <a:extLst>
              <a:ext uri="{FF2B5EF4-FFF2-40B4-BE49-F238E27FC236}">
                <a16:creationId xmlns:a16="http://schemas.microsoft.com/office/drawing/2014/main" id="{B2606116-B9AA-4038-9E14-E5335C283004}"/>
              </a:ext>
            </a:extLst>
          </p:cNvPr>
          <p:cNvSpPr txBox="1">
            <a:spLocks noChangeArrowheads="1"/>
          </p:cNvSpPr>
          <p:nvPr/>
        </p:nvSpPr>
        <p:spPr bwMode="auto">
          <a:xfrm>
            <a:off x="6245225" y="3757176"/>
            <a:ext cx="2735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de-DE" altLang="de-DE" sz="2000">
                <a:solidFill>
                  <a:schemeClr val="tx1"/>
                </a:solidFill>
                <a:latin typeface="Arial" panose="020B0604020202020204" pitchFamily="34" charset="0"/>
              </a:rPr>
              <a:t>Portugiesisch: ponte</a:t>
            </a:r>
          </a:p>
        </p:txBody>
      </p:sp>
      <p:sp>
        <p:nvSpPr>
          <p:cNvPr id="9" name="Textfeld 8">
            <a:extLst>
              <a:ext uri="{FF2B5EF4-FFF2-40B4-BE49-F238E27FC236}">
                <a16:creationId xmlns:a16="http://schemas.microsoft.com/office/drawing/2014/main" id="{B29AB2AB-0789-4EB5-A7CE-69928737C99C}"/>
              </a:ext>
            </a:extLst>
          </p:cNvPr>
          <p:cNvSpPr txBox="1">
            <a:spLocks noChangeArrowheads="1"/>
          </p:cNvSpPr>
          <p:nvPr/>
        </p:nvSpPr>
        <p:spPr bwMode="auto">
          <a:xfrm>
            <a:off x="1708150" y="4908114"/>
            <a:ext cx="273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de-DE" altLang="de-DE" sz="2000">
                <a:solidFill>
                  <a:schemeClr val="tx1"/>
                </a:solidFill>
                <a:latin typeface="Arial" panose="020B0604020202020204" pitchFamily="34" charset="0"/>
              </a:rPr>
              <a:t>Rumänisch: pod</a:t>
            </a:r>
          </a:p>
        </p:txBody>
      </p:sp>
      <p:sp>
        <p:nvSpPr>
          <p:cNvPr id="10" name="Textfeld 9">
            <a:extLst>
              <a:ext uri="{FF2B5EF4-FFF2-40B4-BE49-F238E27FC236}">
                <a16:creationId xmlns:a16="http://schemas.microsoft.com/office/drawing/2014/main" id="{B746A788-4407-4563-AFD0-C2D7F496BBAA}"/>
              </a:ext>
            </a:extLst>
          </p:cNvPr>
          <p:cNvSpPr txBox="1">
            <a:spLocks noChangeArrowheads="1"/>
          </p:cNvSpPr>
          <p:nvPr/>
        </p:nvSpPr>
        <p:spPr bwMode="auto">
          <a:xfrm>
            <a:off x="5237163" y="4908114"/>
            <a:ext cx="2735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de-DE" altLang="de-DE" sz="2000">
                <a:solidFill>
                  <a:schemeClr val="tx1"/>
                </a:solidFill>
                <a:latin typeface="Arial" panose="020B0604020202020204" pitchFamily="34" charset="0"/>
              </a:rPr>
              <a:t>Rätoromanisch: punt</a:t>
            </a:r>
          </a:p>
        </p:txBody>
      </p:sp>
      <p:pic>
        <p:nvPicPr>
          <p:cNvPr id="11" name="Aufgezeichneter Sound">
            <a:hlinkClick r:id="" action="ppaction://media"/>
            <a:extLst>
              <a:ext uri="{FF2B5EF4-FFF2-40B4-BE49-F238E27FC236}">
                <a16:creationId xmlns:a16="http://schemas.microsoft.com/office/drawing/2014/main" id="{7E0E005F-8AA2-45F2-AF4B-E21C5F0E3D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03713" y="573325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4073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11"/>
                </p:tgtEl>
              </p:cMediaNode>
            </p:audio>
          </p:childTnLst>
        </p:cTn>
      </p:par>
    </p:tnLst>
    <p:bldLst>
      <p:bldP spid="4" grpId="0"/>
      <p:bldP spid="5" grpId="0"/>
      <p:bldP spid="6" grpId="0"/>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pons Aemilius.jpg">
            <a:extLst>
              <a:ext uri="{FF2B5EF4-FFF2-40B4-BE49-F238E27FC236}">
                <a16:creationId xmlns:a16="http://schemas.microsoft.com/office/drawing/2014/main" id="{37B507C7-F854-4640-A836-6889D1D287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03426" y="2349078"/>
            <a:ext cx="296862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a:extLst>
              <a:ext uri="{FF2B5EF4-FFF2-40B4-BE49-F238E27FC236}">
                <a16:creationId xmlns:a16="http://schemas.microsoft.com/office/drawing/2014/main" id="{26976F91-A17F-4731-A7B2-885412AAAD8E}"/>
              </a:ext>
            </a:extLst>
          </p:cNvPr>
          <p:cNvSpPr txBox="1">
            <a:spLocks noChangeArrowheads="1"/>
          </p:cNvSpPr>
          <p:nvPr/>
        </p:nvSpPr>
        <p:spPr bwMode="auto">
          <a:xfrm>
            <a:off x="3347864" y="1772816"/>
            <a:ext cx="3384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de-DE" altLang="de-DE" sz="2400" b="1">
                <a:solidFill>
                  <a:schemeClr val="tx1"/>
                </a:solidFill>
                <a:latin typeface="Arial" panose="020B0604020202020204" pitchFamily="34" charset="0"/>
              </a:rPr>
              <a:t>Latein: cantare</a:t>
            </a:r>
          </a:p>
        </p:txBody>
      </p:sp>
      <p:sp>
        <p:nvSpPr>
          <p:cNvPr id="5" name="Textfeld 4">
            <a:extLst>
              <a:ext uri="{FF2B5EF4-FFF2-40B4-BE49-F238E27FC236}">
                <a16:creationId xmlns:a16="http://schemas.microsoft.com/office/drawing/2014/main" id="{60D5DE30-2C6E-4CBA-ABD4-BA315C824F9C}"/>
              </a:ext>
            </a:extLst>
          </p:cNvPr>
          <p:cNvSpPr txBox="1">
            <a:spLocks noChangeArrowheads="1"/>
          </p:cNvSpPr>
          <p:nvPr/>
        </p:nvSpPr>
        <p:spPr bwMode="auto">
          <a:xfrm>
            <a:off x="611014" y="2638003"/>
            <a:ext cx="273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de-DE" altLang="de-DE" sz="2000">
                <a:solidFill>
                  <a:schemeClr val="tx1"/>
                </a:solidFill>
                <a:latin typeface="Arial" panose="020B0604020202020204" pitchFamily="34" charset="0"/>
              </a:rPr>
              <a:t>Italienisch: cantare</a:t>
            </a:r>
          </a:p>
        </p:txBody>
      </p:sp>
      <p:sp>
        <p:nvSpPr>
          <p:cNvPr id="6" name="Textfeld 5">
            <a:extLst>
              <a:ext uri="{FF2B5EF4-FFF2-40B4-BE49-F238E27FC236}">
                <a16:creationId xmlns:a16="http://schemas.microsoft.com/office/drawing/2014/main" id="{5ABB36FE-B7FA-4204-94E5-931FB5554A67}"/>
              </a:ext>
            </a:extLst>
          </p:cNvPr>
          <p:cNvSpPr txBox="1">
            <a:spLocks noChangeArrowheads="1"/>
          </p:cNvSpPr>
          <p:nvPr/>
        </p:nvSpPr>
        <p:spPr bwMode="auto">
          <a:xfrm>
            <a:off x="6588224" y="2638003"/>
            <a:ext cx="273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de-DE" altLang="de-DE" sz="2000" dirty="0">
                <a:solidFill>
                  <a:schemeClr val="tx1"/>
                </a:solidFill>
                <a:latin typeface="Arial" panose="020B0604020202020204" pitchFamily="34" charset="0"/>
              </a:rPr>
              <a:t>Französisch: </a:t>
            </a:r>
            <a:r>
              <a:rPr lang="de-DE" altLang="de-DE" sz="2000" dirty="0" err="1">
                <a:solidFill>
                  <a:schemeClr val="tx1"/>
                </a:solidFill>
                <a:latin typeface="Arial" panose="020B0604020202020204" pitchFamily="34" charset="0"/>
              </a:rPr>
              <a:t>chanter</a:t>
            </a:r>
            <a:endParaRPr lang="de-DE" altLang="de-DE" sz="2000" dirty="0">
              <a:solidFill>
                <a:schemeClr val="tx1"/>
              </a:solidFill>
              <a:latin typeface="Arial" panose="020B0604020202020204" pitchFamily="34" charset="0"/>
            </a:endParaRPr>
          </a:p>
        </p:txBody>
      </p:sp>
      <p:sp>
        <p:nvSpPr>
          <p:cNvPr id="7" name="Textfeld 6">
            <a:extLst>
              <a:ext uri="{FF2B5EF4-FFF2-40B4-BE49-F238E27FC236}">
                <a16:creationId xmlns:a16="http://schemas.microsoft.com/office/drawing/2014/main" id="{FD399AD6-6046-4ECB-9969-7B313BE9D766}"/>
              </a:ext>
            </a:extLst>
          </p:cNvPr>
          <p:cNvSpPr txBox="1">
            <a:spLocks noChangeArrowheads="1"/>
          </p:cNvSpPr>
          <p:nvPr/>
        </p:nvSpPr>
        <p:spPr bwMode="auto">
          <a:xfrm>
            <a:off x="899939" y="3790528"/>
            <a:ext cx="2735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de-DE" altLang="de-DE" sz="2000">
                <a:solidFill>
                  <a:schemeClr val="tx1"/>
                </a:solidFill>
                <a:latin typeface="Arial" panose="020B0604020202020204" pitchFamily="34" charset="0"/>
              </a:rPr>
              <a:t>Spanisch: cantar</a:t>
            </a:r>
          </a:p>
        </p:txBody>
      </p:sp>
      <p:sp>
        <p:nvSpPr>
          <p:cNvPr id="8" name="Textfeld 7">
            <a:extLst>
              <a:ext uri="{FF2B5EF4-FFF2-40B4-BE49-F238E27FC236}">
                <a16:creationId xmlns:a16="http://schemas.microsoft.com/office/drawing/2014/main" id="{A9A52DD7-62FB-432D-B545-9A0F32B813CC}"/>
              </a:ext>
            </a:extLst>
          </p:cNvPr>
          <p:cNvSpPr txBox="1">
            <a:spLocks noChangeArrowheads="1"/>
          </p:cNvSpPr>
          <p:nvPr/>
        </p:nvSpPr>
        <p:spPr bwMode="auto">
          <a:xfrm>
            <a:off x="6372051" y="3790528"/>
            <a:ext cx="2735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de-DE" altLang="de-DE" sz="2000">
                <a:solidFill>
                  <a:schemeClr val="tx1"/>
                </a:solidFill>
                <a:latin typeface="Arial" panose="020B0604020202020204" pitchFamily="34" charset="0"/>
              </a:rPr>
              <a:t>Portugiesisch: cantar</a:t>
            </a:r>
          </a:p>
        </p:txBody>
      </p:sp>
      <p:sp>
        <p:nvSpPr>
          <p:cNvPr id="9" name="Textfeld 8">
            <a:extLst>
              <a:ext uri="{FF2B5EF4-FFF2-40B4-BE49-F238E27FC236}">
                <a16:creationId xmlns:a16="http://schemas.microsoft.com/office/drawing/2014/main" id="{FBDCB6B6-ED41-46FC-86AE-10E855F5B817}"/>
              </a:ext>
            </a:extLst>
          </p:cNvPr>
          <p:cNvSpPr txBox="1">
            <a:spLocks noChangeArrowheads="1"/>
          </p:cNvSpPr>
          <p:nvPr/>
        </p:nvSpPr>
        <p:spPr bwMode="auto">
          <a:xfrm>
            <a:off x="1834976" y="5085928"/>
            <a:ext cx="273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de-DE" altLang="de-DE" sz="2000">
                <a:solidFill>
                  <a:schemeClr val="tx1"/>
                </a:solidFill>
                <a:latin typeface="Arial" panose="020B0604020202020204" pitchFamily="34" charset="0"/>
              </a:rPr>
              <a:t>Rumänisch: cânta</a:t>
            </a:r>
          </a:p>
        </p:txBody>
      </p:sp>
      <p:sp>
        <p:nvSpPr>
          <p:cNvPr id="10" name="Textfeld 9">
            <a:extLst>
              <a:ext uri="{FF2B5EF4-FFF2-40B4-BE49-F238E27FC236}">
                <a16:creationId xmlns:a16="http://schemas.microsoft.com/office/drawing/2014/main" id="{C1D7D506-9424-4128-95E1-3962D18F5BED}"/>
              </a:ext>
            </a:extLst>
          </p:cNvPr>
          <p:cNvSpPr txBox="1">
            <a:spLocks noChangeArrowheads="1"/>
          </p:cNvSpPr>
          <p:nvPr/>
        </p:nvSpPr>
        <p:spPr bwMode="auto">
          <a:xfrm>
            <a:off x="5435426" y="5085928"/>
            <a:ext cx="3313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de-DE" altLang="de-DE" sz="2000">
                <a:solidFill>
                  <a:schemeClr val="tx1"/>
                </a:solidFill>
                <a:latin typeface="Arial" panose="020B0604020202020204" pitchFamily="34" charset="0"/>
              </a:rPr>
              <a:t>Rätoromanisch: chantar</a:t>
            </a:r>
          </a:p>
        </p:txBody>
      </p:sp>
      <p:sp>
        <p:nvSpPr>
          <p:cNvPr id="11" name="Titel 3">
            <a:extLst>
              <a:ext uri="{FF2B5EF4-FFF2-40B4-BE49-F238E27FC236}">
                <a16:creationId xmlns:a16="http://schemas.microsoft.com/office/drawing/2014/main" id="{CC75D186-8C9E-4E8C-9DD6-E63A8C8B4377}"/>
              </a:ext>
            </a:extLst>
          </p:cNvPr>
          <p:cNvSpPr txBox="1">
            <a:spLocks/>
          </p:cNvSpPr>
          <p:nvPr/>
        </p:nvSpPr>
        <p:spPr>
          <a:xfrm>
            <a:off x="769898" y="477401"/>
            <a:ext cx="8929687" cy="1143000"/>
          </a:xfrm>
          <a:prstGeom prst="rect">
            <a:avLst/>
          </a:prstGeom>
        </p:spPr>
        <p:txBody>
          <a:bodyPr/>
          <a:lstStyle/>
          <a:p>
            <a:pPr algn="ctr" eaLnBrk="1" fontAlgn="auto" hangingPunct="1">
              <a:spcBef>
                <a:spcPts val="0"/>
              </a:spcBef>
              <a:spcAft>
                <a:spcPts val="0"/>
              </a:spcAft>
              <a:defRPr/>
            </a:pPr>
            <a:r>
              <a:rPr lang="de-DE" sz="2800" b="1" dirty="0">
                <a:latin typeface="+mj-lt"/>
                <a:ea typeface="+mj-ea"/>
                <a:cs typeface="+mj-cs"/>
              </a:rPr>
              <a:t>Beispiele zu: Latein als Grundlage des Wortschatzes in den romanischen Sprachen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024D8-819B-4294-8735-4711858A1A2C}"/>
              </a:ext>
            </a:extLst>
          </p:cNvPr>
          <p:cNvSpPr>
            <a:spLocks noGrp="1" noChangeArrowheads="1"/>
          </p:cNvSpPr>
          <p:nvPr>
            <p:ph type="title"/>
          </p:nvPr>
        </p:nvSpPr>
        <p:spPr>
          <a:xfrm>
            <a:off x="1944688" y="623888"/>
            <a:ext cx="6589712" cy="1004887"/>
          </a:xfrm>
        </p:spPr>
        <p:txBody>
          <a:bodyPr/>
          <a:lstStyle/>
          <a:p>
            <a:pPr eaLnBrk="1" hangingPunct="1"/>
            <a:r>
              <a:rPr lang="de-DE" altLang="de-DE" b="1" dirty="0"/>
              <a:t>WOZU</a:t>
            </a:r>
            <a:r>
              <a:rPr lang="de-DE" altLang="de-DE" dirty="0"/>
              <a:t> Latein lernen? (III)</a:t>
            </a:r>
          </a:p>
        </p:txBody>
      </p:sp>
      <p:sp>
        <p:nvSpPr>
          <p:cNvPr id="3" name="Inhaltsplatzhalter 2">
            <a:extLst>
              <a:ext uri="{FF2B5EF4-FFF2-40B4-BE49-F238E27FC236}">
                <a16:creationId xmlns:a16="http://schemas.microsoft.com/office/drawing/2014/main" id="{E9FEDF20-979F-466B-A6E8-215F773670DB}"/>
              </a:ext>
            </a:extLst>
          </p:cNvPr>
          <p:cNvSpPr>
            <a:spLocks noGrp="1" noChangeArrowheads="1"/>
          </p:cNvSpPr>
          <p:nvPr>
            <p:ph idx="1"/>
          </p:nvPr>
        </p:nvSpPr>
        <p:spPr>
          <a:xfrm>
            <a:off x="1547813" y="1844675"/>
            <a:ext cx="6986587" cy="4067175"/>
          </a:xfrm>
        </p:spPr>
        <p:txBody>
          <a:bodyPr/>
          <a:lstStyle/>
          <a:p>
            <a:pPr eaLnBrk="1" hangingPunct="1">
              <a:buFont typeface="Arial" panose="020B0604020202020204" pitchFamily="34" charset="0"/>
              <a:buNone/>
            </a:pPr>
            <a:r>
              <a:rPr lang="de-DE" altLang="de-DE" b="1" dirty="0"/>
              <a:t>Wissenschaftskompetenz</a:t>
            </a:r>
          </a:p>
          <a:p>
            <a:pPr eaLnBrk="1" hangingPunct="1">
              <a:buFont typeface="Wingdings" panose="05000000000000000000" pitchFamily="2" charset="2"/>
              <a:buChar char="Ø"/>
            </a:pPr>
            <a:r>
              <a:rPr lang="de-DE" altLang="de-DE" dirty="0"/>
              <a:t>zahlreiche Fachausdrücke kommen aus dem Lateinischen</a:t>
            </a:r>
          </a:p>
          <a:p>
            <a:pPr eaLnBrk="1" hangingPunct="1">
              <a:buFont typeface="Wingdings" panose="05000000000000000000" pitchFamily="2" charset="2"/>
              <a:buChar char="Ø"/>
            </a:pPr>
            <a:r>
              <a:rPr lang="de-DE" altLang="de-DE" dirty="0"/>
              <a:t>Latein trainiert das Erkennen von Strukturen </a:t>
            </a:r>
          </a:p>
          <a:p>
            <a:pPr eaLnBrk="1" hangingPunct="1">
              <a:buFont typeface="Wingdings" panose="05000000000000000000" pitchFamily="2" charset="2"/>
              <a:buChar char="Ø"/>
            </a:pPr>
            <a:r>
              <a:rPr lang="de-DE" altLang="de-DE" dirty="0"/>
              <a:t>Latein trainiert analytisches und problemlösendes Denken</a:t>
            </a:r>
          </a:p>
          <a:p>
            <a:pPr eaLnBrk="1" hangingPunct="1">
              <a:buFont typeface="Wingdings" panose="05000000000000000000" pitchFamily="2" charset="2"/>
              <a:buChar char="Ø"/>
            </a:pPr>
            <a:r>
              <a:rPr lang="de-DE" altLang="de-DE" dirty="0"/>
              <a:t>Latein trainiert sorgfältiges und regelmäßiges Lernen</a:t>
            </a:r>
          </a:p>
          <a:p>
            <a:pPr eaLnBrk="1" hangingPunct="1">
              <a:buFont typeface="Arial" panose="020B0604020202020204" pitchFamily="34" charset="0"/>
              <a:buNone/>
            </a:pPr>
            <a:r>
              <a:rPr lang="de-DE" altLang="de-DE" dirty="0"/>
              <a:t> </a:t>
            </a:r>
          </a:p>
          <a:p>
            <a:pPr eaLnBrk="1" hangingPunct="1">
              <a:buFont typeface="Arial" panose="020B0604020202020204" pitchFamily="34" charset="0"/>
              <a:buNone/>
            </a:pPr>
            <a:r>
              <a:rPr lang="de-DE" altLang="de-DE" b="1" dirty="0"/>
              <a:t>=&gt; Man lernt Lernen!</a:t>
            </a:r>
          </a:p>
        </p:txBody>
      </p:sp>
      <p:pic>
        <p:nvPicPr>
          <p:cNvPr id="4" name="Picture 4" descr="Eureka">
            <a:extLst>
              <a:ext uri="{FF2B5EF4-FFF2-40B4-BE49-F238E27FC236}">
                <a16:creationId xmlns:a16="http://schemas.microsoft.com/office/drawing/2014/main" id="{E553CAB9-2CCD-447B-9D3F-2E361F1606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4186238"/>
            <a:ext cx="204787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E16835DD-FFA3-4E06-AD8E-438A2A510C0A}"/>
              </a:ext>
            </a:extLst>
          </p:cNvPr>
          <p:cNvSpPr>
            <a:spLocks noGrp="1" noChangeArrowheads="1"/>
          </p:cNvSpPr>
          <p:nvPr>
            <p:ph type="ctrTitle"/>
          </p:nvPr>
        </p:nvSpPr>
        <p:spPr>
          <a:xfrm>
            <a:off x="1943100" y="44450"/>
            <a:ext cx="6599238" cy="1296988"/>
          </a:xfrm>
        </p:spPr>
        <p:txBody>
          <a:bodyPr>
            <a:normAutofit fontScale="90000"/>
          </a:bodyPr>
          <a:lstStyle/>
          <a:p>
            <a:pPr eaLnBrk="1" hangingPunct="1">
              <a:defRPr/>
            </a:pPr>
            <a:r>
              <a:rPr lang="de-DE" altLang="de-DE" sz="9600" b="1" dirty="0">
                <a:latin typeface="Baskerville Old Face" panose="02020602080505020303" pitchFamily="18" charset="0"/>
              </a:rPr>
              <a:t>SALVETE!</a:t>
            </a:r>
          </a:p>
        </p:txBody>
      </p:sp>
      <p:sp>
        <p:nvSpPr>
          <p:cNvPr id="10" name="Untertitel 9">
            <a:extLst>
              <a:ext uri="{FF2B5EF4-FFF2-40B4-BE49-F238E27FC236}">
                <a16:creationId xmlns:a16="http://schemas.microsoft.com/office/drawing/2014/main" id="{5B6618F9-A679-4105-9B41-9A4833E4A8F0}"/>
              </a:ext>
            </a:extLst>
          </p:cNvPr>
          <p:cNvSpPr>
            <a:spLocks noGrp="1"/>
          </p:cNvSpPr>
          <p:nvPr>
            <p:ph type="subTitle" idx="1"/>
          </p:nvPr>
        </p:nvSpPr>
        <p:spPr>
          <a:xfrm>
            <a:off x="1187450" y="5949950"/>
            <a:ext cx="7354888" cy="574675"/>
          </a:xfrm>
          <a:solidFill>
            <a:schemeClr val="bg2">
              <a:lumMod val="90000"/>
            </a:schemeClr>
          </a:solidFill>
        </p:spPr>
        <p:txBody>
          <a:bodyPr rtlCol="0">
            <a:normAutofit/>
          </a:bodyPr>
          <a:lstStyle/>
          <a:p>
            <a:pPr algn="ctr" eaLnBrk="1" fontAlgn="auto" hangingPunct="1">
              <a:spcAft>
                <a:spcPts val="0"/>
              </a:spcAft>
              <a:buFont typeface="Wingdings 3" charset="2"/>
              <a:buNone/>
              <a:defRPr/>
            </a:pPr>
            <a:r>
              <a:rPr lang="de-DE" sz="2800" b="1" dirty="0"/>
              <a:t>Latein lernen – Eine Welt entdecken</a:t>
            </a:r>
          </a:p>
        </p:txBody>
      </p:sp>
    </p:spTree>
    <p:extLst>
      <p:ext uri="{BB962C8B-B14F-4D97-AF65-F5344CB8AC3E}">
        <p14:creationId xmlns:p14="http://schemas.microsoft.com/office/powerpoint/2010/main" val="29825672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E66929-3905-4FB4-9DF3-167F068ECB15}"/>
              </a:ext>
            </a:extLst>
          </p:cNvPr>
          <p:cNvSpPr>
            <a:spLocks noGrp="1"/>
          </p:cNvSpPr>
          <p:nvPr>
            <p:ph type="title"/>
          </p:nvPr>
        </p:nvSpPr>
        <p:spPr>
          <a:xfrm>
            <a:off x="1944688" y="623888"/>
            <a:ext cx="6589712" cy="1281112"/>
          </a:xfrm>
        </p:spPr>
        <p:txBody>
          <a:bodyPr rtlCol="0">
            <a:normAutofit/>
          </a:bodyPr>
          <a:lstStyle/>
          <a:p>
            <a:pPr eaLnBrk="1" fontAlgn="auto" hangingPunct="1">
              <a:spcAft>
                <a:spcPts val="0"/>
              </a:spcAft>
              <a:defRPr/>
            </a:pPr>
            <a:r>
              <a:rPr lang="de-DE" b="1" dirty="0">
                <a:solidFill>
                  <a:schemeClr val="tx1">
                    <a:lumMod val="85000"/>
                    <a:lumOff val="15000"/>
                  </a:schemeClr>
                </a:solidFill>
                <a:latin typeface="+mn-lt"/>
              </a:rPr>
              <a:t>WOZU</a:t>
            </a:r>
            <a:r>
              <a:rPr lang="de-DE" dirty="0">
                <a:solidFill>
                  <a:schemeClr val="tx1">
                    <a:lumMod val="85000"/>
                    <a:lumOff val="15000"/>
                  </a:schemeClr>
                </a:solidFill>
                <a:latin typeface="+mn-lt"/>
              </a:rPr>
              <a:t> Latein lernen? (IV)</a:t>
            </a:r>
          </a:p>
        </p:txBody>
      </p:sp>
      <p:sp>
        <p:nvSpPr>
          <p:cNvPr id="3" name="Inhaltsplatzhalter 2">
            <a:extLst>
              <a:ext uri="{FF2B5EF4-FFF2-40B4-BE49-F238E27FC236}">
                <a16:creationId xmlns:a16="http://schemas.microsoft.com/office/drawing/2014/main" id="{EEAEFDC5-8829-4057-8E1F-2F12B638FBFF}"/>
              </a:ext>
            </a:extLst>
          </p:cNvPr>
          <p:cNvSpPr>
            <a:spLocks noGrp="1" noChangeArrowheads="1"/>
          </p:cNvSpPr>
          <p:nvPr>
            <p:ph idx="1"/>
          </p:nvPr>
        </p:nvSpPr>
        <p:spPr>
          <a:xfrm>
            <a:off x="1943100" y="2133600"/>
            <a:ext cx="6591300" cy="3778250"/>
          </a:xfrm>
        </p:spPr>
        <p:txBody>
          <a:bodyPr/>
          <a:lstStyle/>
          <a:p>
            <a:pPr eaLnBrk="1" hangingPunct="1">
              <a:buFont typeface="Arial" panose="020B0604020202020204" pitchFamily="34" charset="0"/>
              <a:buNone/>
            </a:pPr>
            <a:r>
              <a:rPr lang="de-DE" altLang="de-DE" b="1" dirty="0"/>
              <a:t>Voraussetzung für das Studium</a:t>
            </a:r>
          </a:p>
          <a:p>
            <a:pPr eaLnBrk="1" hangingPunct="1">
              <a:buFont typeface="Wingdings" panose="05000000000000000000" pitchFamily="2" charset="2"/>
              <a:buChar char="Ø"/>
            </a:pPr>
            <a:r>
              <a:rPr lang="de-DE" altLang="de-DE" dirty="0"/>
              <a:t>Das Latinum (oder das kleine Latinum) ist Voraussetzung für manche Universitäten und Studiengänge in Sprachen, Philosophie, Geschichte, Kunstgeschichte, etc.</a:t>
            </a:r>
          </a:p>
          <a:p>
            <a:pPr eaLnBrk="1" hangingPunct="1">
              <a:buFont typeface="Wingdings" panose="05000000000000000000" pitchFamily="2" charset="2"/>
              <a:buChar char="Ø"/>
            </a:pPr>
            <a:r>
              <a:rPr lang="de-DE" altLang="de-DE" dirty="0"/>
              <a:t>Es ist eine wertvolle Hilfe für weitere Studienfächer (z.B. Medizin, Jura)</a:t>
            </a:r>
          </a:p>
          <a:p>
            <a:pPr eaLnBrk="1" hangingPunct="1">
              <a:buFont typeface="Wingdings" panose="05000000000000000000" pitchFamily="2" charset="2"/>
              <a:buChar char="Ø"/>
            </a:pPr>
            <a:r>
              <a:rPr lang="de-DE" altLang="de-DE" dirty="0"/>
              <a:t>generell: es trainiert Durchhaltevermögen, übt interdisziplinäres Arbeiten</a:t>
            </a:r>
          </a:p>
          <a:p>
            <a:pPr eaLnBrk="1" hangingPunct="1">
              <a:buFont typeface="Arial" panose="020B0604020202020204" pitchFamily="34" charset="0"/>
              <a:buNone/>
            </a:pPr>
            <a:r>
              <a:rPr lang="de-DE" altLang="de-DE" dirty="0"/>
              <a:t>=&gt; für jedes Studium von Vorteil</a:t>
            </a:r>
          </a:p>
          <a:p>
            <a:pPr eaLnBrk="1" hangingPunct="1">
              <a:buFont typeface="Arial" panose="020B0604020202020204" pitchFamily="34" charset="0"/>
              <a:buNone/>
            </a:pPr>
            <a:r>
              <a:rPr lang="de-DE" altLang="de-DE"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a:extLst>
              <a:ext uri="{FF2B5EF4-FFF2-40B4-BE49-F238E27FC236}">
                <a16:creationId xmlns:a16="http://schemas.microsoft.com/office/drawing/2014/main" id="{8FA4BC24-B447-4AC5-B095-FAAC7271CF2E}"/>
              </a:ext>
            </a:extLst>
          </p:cNvPr>
          <p:cNvSpPr>
            <a:spLocks noGrp="1" noChangeArrowheads="1"/>
          </p:cNvSpPr>
          <p:nvPr>
            <p:ph type="title"/>
          </p:nvPr>
        </p:nvSpPr>
        <p:spPr>
          <a:xfrm>
            <a:off x="1944688" y="623888"/>
            <a:ext cx="6589712" cy="1281112"/>
          </a:xfrm>
        </p:spPr>
        <p:txBody>
          <a:bodyPr/>
          <a:lstStyle/>
          <a:p>
            <a:r>
              <a:rPr lang="de-DE" altLang="de-DE"/>
              <a:t>Latein am KGH bietet:</a:t>
            </a:r>
            <a:br>
              <a:rPr lang="de-DE" altLang="de-DE"/>
            </a:br>
            <a:r>
              <a:rPr lang="de-DE" altLang="de-DE"/>
              <a:t>Fahrten z.B. nach Rom</a:t>
            </a:r>
          </a:p>
        </p:txBody>
      </p:sp>
      <p:pic>
        <p:nvPicPr>
          <p:cNvPr id="6" name="Grafik 5">
            <a:extLst>
              <a:ext uri="{FF2B5EF4-FFF2-40B4-BE49-F238E27FC236}">
                <a16:creationId xmlns:a16="http://schemas.microsoft.com/office/drawing/2014/main" id="{F4FF457D-47B0-4848-B4DA-2993DCC801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3847329"/>
            <a:ext cx="4199838" cy="2464914"/>
          </a:xfrm>
          <a:prstGeom prst="rect">
            <a:avLst/>
          </a:prstGeom>
        </p:spPr>
      </p:pic>
      <p:pic>
        <p:nvPicPr>
          <p:cNvPr id="7" name="Grafik 6">
            <a:extLst>
              <a:ext uri="{FF2B5EF4-FFF2-40B4-BE49-F238E27FC236}">
                <a16:creationId xmlns:a16="http://schemas.microsoft.com/office/drawing/2014/main" id="{C16877C4-BC26-48CF-8170-2BEE9D6E33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2204864"/>
            <a:ext cx="3672408" cy="244827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000815E5-52D7-4334-8171-8D5941F97636}"/>
              </a:ext>
            </a:extLst>
          </p:cNvPr>
          <p:cNvSpPr>
            <a:spLocks noGrp="1" noChangeArrowheads="1"/>
          </p:cNvSpPr>
          <p:nvPr>
            <p:ph type="title"/>
          </p:nvPr>
        </p:nvSpPr>
        <p:spPr>
          <a:xfrm>
            <a:off x="488950" y="1763713"/>
            <a:ext cx="8229600" cy="490537"/>
          </a:xfrm>
        </p:spPr>
        <p:txBody>
          <a:bodyPr tIns="22401"/>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de-DE" altLang="de-DE" sz="2540" dirty="0"/>
              <a:t> </a:t>
            </a:r>
          </a:p>
        </p:txBody>
      </p:sp>
      <p:sp>
        <p:nvSpPr>
          <p:cNvPr id="30724" name="AutoShape 4">
            <a:extLst>
              <a:ext uri="{FF2B5EF4-FFF2-40B4-BE49-F238E27FC236}">
                <a16:creationId xmlns:a16="http://schemas.microsoft.com/office/drawing/2014/main" id="{A2254935-2C6E-484F-BF1A-173EA075C9BC}"/>
              </a:ext>
            </a:extLst>
          </p:cNvPr>
          <p:cNvSpPr>
            <a:spLocks noChangeArrowheads="1"/>
          </p:cNvSpPr>
          <p:nvPr/>
        </p:nvSpPr>
        <p:spPr bwMode="auto">
          <a:xfrm>
            <a:off x="6040438" y="327025"/>
            <a:ext cx="2940050" cy="327025"/>
          </a:xfrm>
          <a:prstGeom prst="roundRect">
            <a:avLst>
              <a:gd name="adj" fmla="val 440"/>
            </a:avLst>
          </a:prstGeom>
          <a:noFill/>
          <a:ln>
            <a:noFill/>
          </a:ln>
          <a:effectLst/>
        </p:spPr>
        <p:txBody>
          <a:bodyPr lIns="81638" tIns="60020" rIns="81638" bIns="40819" anchor="ctr" anchorCtr="1"/>
          <a:lstStyle>
            <a:lvl1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9pPr>
          </a:lstStyle>
          <a:p>
            <a:pPr algn="ctr">
              <a:defRPr/>
            </a:pPr>
            <a:endParaRPr lang="de-DE" altLang="de-DE" sz="2177" dirty="0"/>
          </a:p>
        </p:txBody>
      </p:sp>
      <p:sp>
        <p:nvSpPr>
          <p:cNvPr id="30725" name="Text Box 5">
            <a:extLst>
              <a:ext uri="{FF2B5EF4-FFF2-40B4-BE49-F238E27FC236}">
                <a16:creationId xmlns:a16="http://schemas.microsoft.com/office/drawing/2014/main" id="{35D68049-7F47-48A0-8F5A-2B6F722D0D00}"/>
              </a:ext>
            </a:extLst>
          </p:cNvPr>
          <p:cNvSpPr txBox="1">
            <a:spLocks noChangeArrowheads="1"/>
          </p:cNvSpPr>
          <p:nvPr/>
        </p:nvSpPr>
        <p:spPr bwMode="auto">
          <a:xfrm>
            <a:off x="-33338" y="160338"/>
            <a:ext cx="8751888" cy="1443037"/>
          </a:xfrm>
          <a:prstGeom prst="rect">
            <a:avLst/>
          </a:prstGeom>
          <a:noFill/>
          <a:ln>
            <a:noFill/>
          </a:ln>
          <a:effectLst/>
        </p:spPr>
        <p:txBody>
          <a:bodyPr lIns="0" tIns="32002" rIns="0" bIns="0" anchor="ctr"/>
          <a:lstStyle>
            <a:lvl1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9pPr>
          </a:lstStyle>
          <a:p>
            <a:pPr algn="ctr">
              <a:defRPr/>
            </a:pPr>
            <a:r>
              <a:rPr lang="de-DE" altLang="de-DE" sz="3628" dirty="0"/>
              <a:t>…Xanten oder Köln</a:t>
            </a:r>
          </a:p>
        </p:txBody>
      </p:sp>
      <p:pic>
        <p:nvPicPr>
          <p:cNvPr id="51205" name="Picture 8" descr="LVR-Archäologischer Park Xanten - kulturinfo rheinland">
            <a:extLst>
              <a:ext uri="{FF2B5EF4-FFF2-40B4-BE49-F238E27FC236}">
                <a16:creationId xmlns:a16="http://schemas.microsoft.com/office/drawing/2014/main" id="{21FAC773-2DC7-4C2A-967A-ACABBD3DF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938" y="1614488"/>
            <a:ext cx="3095625"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Grafik 2">
            <a:extLst>
              <a:ext uri="{FF2B5EF4-FFF2-40B4-BE49-F238E27FC236}">
                <a16:creationId xmlns:a16="http://schemas.microsoft.com/office/drawing/2014/main" id="{0207945D-AD57-4133-A769-7ECF9CE97A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3775" y="2414588"/>
            <a:ext cx="4176713"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Grafik 6">
            <a:extLst>
              <a:ext uri="{FF2B5EF4-FFF2-40B4-BE49-F238E27FC236}">
                <a16:creationId xmlns:a16="http://schemas.microsoft.com/office/drawing/2014/main" id="{BDD1B9B1-F633-4676-A771-5AF89122C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988" y="4292600"/>
            <a:ext cx="382111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E8D0F0-B2E2-4750-A179-F307E2CB1105}"/>
              </a:ext>
            </a:extLst>
          </p:cNvPr>
          <p:cNvSpPr>
            <a:spLocks noGrp="1"/>
          </p:cNvSpPr>
          <p:nvPr>
            <p:ph type="title"/>
          </p:nvPr>
        </p:nvSpPr>
        <p:spPr>
          <a:xfrm>
            <a:off x="1715296" y="579438"/>
            <a:ext cx="6589712" cy="1193800"/>
          </a:xfrm>
        </p:spPr>
        <p:txBody>
          <a:bodyPr rtlCol="0">
            <a:normAutofit/>
          </a:bodyPr>
          <a:lstStyle/>
          <a:p>
            <a:pPr eaLnBrk="1" fontAlgn="auto" hangingPunct="1">
              <a:spcAft>
                <a:spcPts val="0"/>
              </a:spcAft>
              <a:defRPr/>
            </a:pPr>
            <a:r>
              <a:rPr lang="de-DE" dirty="0">
                <a:solidFill>
                  <a:schemeClr val="tx1">
                    <a:lumMod val="85000"/>
                    <a:lumOff val="15000"/>
                  </a:schemeClr>
                </a:solidFill>
                <a:latin typeface="+mn-lt"/>
              </a:rPr>
              <a:t>Latein bietet…</a:t>
            </a:r>
          </a:p>
        </p:txBody>
      </p:sp>
      <p:sp>
        <p:nvSpPr>
          <p:cNvPr id="3" name="Textplatzhalter 2">
            <a:extLst>
              <a:ext uri="{FF2B5EF4-FFF2-40B4-BE49-F238E27FC236}">
                <a16:creationId xmlns:a16="http://schemas.microsoft.com/office/drawing/2014/main" id="{62C60620-2B23-438D-8471-26CAC31A481E}"/>
              </a:ext>
            </a:extLst>
          </p:cNvPr>
          <p:cNvSpPr>
            <a:spLocks noGrp="1" noChangeArrowheads="1"/>
          </p:cNvSpPr>
          <p:nvPr>
            <p:ph type="body" idx="1"/>
          </p:nvPr>
        </p:nvSpPr>
        <p:spPr>
          <a:xfrm>
            <a:off x="1258888" y="1773238"/>
            <a:ext cx="2874962" cy="576262"/>
          </a:xfrm>
        </p:spPr>
        <p:txBody>
          <a:bodyPr/>
          <a:lstStyle/>
          <a:p>
            <a:pPr eaLnBrk="1" hangingPunct="1"/>
            <a:r>
              <a:rPr lang="de-DE" altLang="de-DE" sz="2000">
                <a:latin typeface="Arial Black" panose="020B0A04020102020204" pitchFamily="34" charset="0"/>
              </a:rPr>
              <a:t>mögliche Schwierigkeiten…</a:t>
            </a:r>
          </a:p>
        </p:txBody>
      </p:sp>
      <p:sp>
        <p:nvSpPr>
          <p:cNvPr id="4" name="Inhaltsplatzhalter 3">
            <a:extLst>
              <a:ext uri="{FF2B5EF4-FFF2-40B4-BE49-F238E27FC236}">
                <a16:creationId xmlns:a16="http://schemas.microsoft.com/office/drawing/2014/main" id="{E8FF204C-449E-46E0-8075-BA5ED7E99A50}"/>
              </a:ext>
            </a:extLst>
          </p:cNvPr>
          <p:cNvSpPr>
            <a:spLocks noGrp="1" noChangeArrowheads="1"/>
          </p:cNvSpPr>
          <p:nvPr>
            <p:ph sz="half" idx="2"/>
          </p:nvPr>
        </p:nvSpPr>
        <p:spPr>
          <a:xfrm>
            <a:off x="468313" y="2420938"/>
            <a:ext cx="4040187" cy="3951287"/>
          </a:xfrm>
        </p:spPr>
        <p:txBody>
          <a:bodyPr>
            <a:normAutofit lnSpcReduction="10000"/>
          </a:bodyPr>
          <a:lstStyle/>
          <a:p>
            <a:pPr eaLnBrk="1" hangingPunct="1"/>
            <a:r>
              <a:rPr lang="de-DE" altLang="de-DE" dirty="0"/>
              <a:t>Latein wird kaum gesprochen</a:t>
            </a:r>
            <a:br>
              <a:rPr lang="de-DE" altLang="de-DE" dirty="0"/>
            </a:br>
            <a:r>
              <a:rPr lang="de-DE" altLang="de-DE" dirty="0"/>
              <a:t>=&gt; Lernen über Gespräche entfällt</a:t>
            </a:r>
          </a:p>
          <a:p>
            <a:pPr eaLnBrk="1" hangingPunct="1"/>
            <a:r>
              <a:rPr lang="de-DE" altLang="de-DE" dirty="0"/>
              <a:t>Komplexe Struktur</a:t>
            </a:r>
            <a:br>
              <a:rPr lang="de-DE" altLang="de-DE" dirty="0"/>
            </a:br>
            <a:r>
              <a:rPr lang="de-DE" altLang="de-DE" dirty="0"/>
              <a:t>=&gt; mehr analytische Denkleistung nötig</a:t>
            </a:r>
          </a:p>
        </p:txBody>
      </p:sp>
      <p:sp>
        <p:nvSpPr>
          <p:cNvPr id="5" name="Textplatzhalter 4">
            <a:extLst>
              <a:ext uri="{FF2B5EF4-FFF2-40B4-BE49-F238E27FC236}">
                <a16:creationId xmlns:a16="http://schemas.microsoft.com/office/drawing/2014/main" id="{5046E356-7B8B-4F91-A9DB-677A31785646}"/>
              </a:ext>
            </a:extLst>
          </p:cNvPr>
          <p:cNvSpPr>
            <a:spLocks noGrp="1"/>
          </p:cNvSpPr>
          <p:nvPr>
            <p:ph type="body" sz="quarter" idx="3"/>
          </p:nvPr>
        </p:nvSpPr>
        <p:spPr>
          <a:xfrm>
            <a:off x="4516438" y="1690688"/>
            <a:ext cx="4041775" cy="639762"/>
          </a:xfrm>
        </p:spPr>
        <p:txBody>
          <a:bodyPr rtlCol="0">
            <a:normAutofit fontScale="85000" lnSpcReduction="20000"/>
          </a:bodyPr>
          <a:lstStyle/>
          <a:p>
            <a:pPr eaLnBrk="1" fontAlgn="auto" hangingPunct="1">
              <a:spcAft>
                <a:spcPts val="0"/>
              </a:spcAft>
              <a:buFont typeface="Wingdings 3" charset="2"/>
              <a:buNone/>
              <a:defRPr/>
            </a:pPr>
            <a:r>
              <a:rPr lang="de-DE" dirty="0">
                <a:solidFill>
                  <a:schemeClr val="tx1">
                    <a:lumMod val="75000"/>
                    <a:lumOff val="25000"/>
                  </a:schemeClr>
                </a:solidFill>
              </a:rPr>
              <a:t>… </a:t>
            </a:r>
            <a:r>
              <a:rPr lang="de-DE" dirty="0">
                <a:solidFill>
                  <a:schemeClr val="tx1">
                    <a:lumMod val="75000"/>
                    <a:lumOff val="25000"/>
                  </a:schemeClr>
                </a:solidFill>
                <a:latin typeface="Arial Black" panose="020B0A04020102020204" pitchFamily="34" charset="0"/>
              </a:rPr>
              <a:t>aber auch erleichternde Vorteile:</a:t>
            </a:r>
          </a:p>
        </p:txBody>
      </p:sp>
      <p:sp>
        <p:nvSpPr>
          <p:cNvPr id="6" name="Inhaltsplatzhalter 5">
            <a:extLst>
              <a:ext uri="{FF2B5EF4-FFF2-40B4-BE49-F238E27FC236}">
                <a16:creationId xmlns:a16="http://schemas.microsoft.com/office/drawing/2014/main" id="{0DFD576F-937B-435F-8DBC-BC70A79E6A22}"/>
              </a:ext>
            </a:extLst>
          </p:cNvPr>
          <p:cNvSpPr>
            <a:spLocks noGrp="1" noChangeArrowheads="1"/>
          </p:cNvSpPr>
          <p:nvPr>
            <p:ph sz="quarter" idx="4"/>
          </p:nvPr>
        </p:nvSpPr>
        <p:spPr>
          <a:xfrm>
            <a:off x="4643438" y="2413000"/>
            <a:ext cx="4041775" cy="3951288"/>
          </a:xfrm>
        </p:spPr>
        <p:txBody>
          <a:bodyPr>
            <a:normAutofit lnSpcReduction="10000"/>
          </a:bodyPr>
          <a:lstStyle/>
          <a:p>
            <a:pPr eaLnBrk="1" hangingPunct="1"/>
            <a:r>
              <a:rPr lang="de-DE" altLang="de-DE" dirty="0"/>
              <a:t>Vokabeln werden nur in eine „Richtung“ gelernt (Latein-Deutsch)</a:t>
            </a:r>
          </a:p>
          <a:p>
            <a:pPr eaLnBrk="1" hangingPunct="1"/>
            <a:r>
              <a:rPr lang="de-DE" altLang="de-DE" dirty="0"/>
              <a:t>Unterrichtssprache Deutsch</a:t>
            </a:r>
          </a:p>
          <a:p>
            <a:pPr eaLnBrk="1" hangingPunct="1"/>
            <a:r>
              <a:rPr lang="de-DE" altLang="de-DE" dirty="0"/>
              <a:t>Gründliche Basisschulung in der Grammatik</a:t>
            </a:r>
          </a:p>
          <a:p>
            <a:pPr eaLnBrk="1" hangingPunct="1"/>
            <a:r>
              <a:rPr lang="de-DE" altLang="de-DE" dirty="0"/>
              <a:t>Gute sprachliche Unterstützung für Deutsch und Englisch</a:t>
            </a:r>
          </a:p>
          <a:p>
            <a:pPr eaLnBrk="1" hangingPunct="1"/>
            <a:r>
              <a:rPr lang="de-DE" altLang="de-DE" dirty="0"/>
              <a:t>Andere romanische Fremdsprachen können leichter erlernt werden</a:t>
            </a:r>
          </a:p>
          <a:p>
            <a:pPr eaLnBrk="1" hangingPunct="1"/>
            <a:r>
              <a:rPr lang="de-DE" altLang="de-DE" dirty="0"/>
              <a:t>Das Latinum am Ende der Q1</a:t>
            </a:r>
          </a:p>
          <a:p>
            <a:pPr marL="0" indent="0" eaLnBrk="1" hangingPunct="1">
              <a:buNone/>
            </a:pPr>
            <a:endParaRPr lang="de-DE" altLang="de-DE" dirty="0"/>
          </a:p>
          <a:p>
            <a:pPr eaLnBrk="1" hangingPunct="1"/>
            <a:endParaRPr lang="de-DE" alt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build="p"/>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Textfeld 3">
            <a:extLst>
              <a:ext uri="{FF2B5EF4-FFF2-40B4-BE49-F238E27FC236}">
                <a16:creationId xmlns:a16="http://schemas.microsoft.com/office/drawing/2014/main" id="{FC1E9AF4-AFB9-493E-8F94-C30559672C62}"/>
              </a:ext>
            </a:extLst>
          </p:cNvPr>
          <p:cNvSpPr txBox="1">
            <a:spLocks noChangeArrowheads="1"/>
          </p:cNvSpPr>
          <p:nvPr/>
        </p:nvSpPr>
        <p:spPr bwMode="auto">
          <a:xfrm>
            <a:off x="1692275" y="692150"/>
            <a:ext cx="6983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de-DE" altLang="de-DE">
                <a:solidFill>
                  <a:schemeClr val="tx1"/>
                </a:solidFill>
              </a:rPr>
              <a:t>Zum Abschluss ein lateinisches Sprichwort von Seneca, fast 2000 Jahre alt, aber immer noch aktuell:</a:t>
            </a:r>
          </a:p>
        </p:txBody>
      </p:sp>
      <p:sp>
        <p:nvSpPr>
          <p:cNvPr id="7" name="Titel 1">
            <a:extLst>
              <a:ext uri="{FF2B5EF4-FFF2-40B4-BE49-F238E27FC236}">
                <a16:creationId xmlns:a16="http://schemas.microsoft.com/office/drawing/2014/main" id="{97E44883-8F2F-494B-8001-FF52574AEF29}"/>
              </a:ext>
            </a:extLst>
          </p:cNvPr>
          <p:cNvSpPr txBox="1">
            <a:spLocks noChangeArrowheads="1"/>
          </p:cNvSpPr>
          <p:nvPr/>
        </p:nvSpPr>
        <p:spPr bwMode="auto">
          <a:xfrm>
            <a:off x="2111871" y="1705213"/>
            <a:ext cx="5760045" cy="1800200"/>
          </a:xfrm>
          <a:prstGeom prst="rect">
            <a:avLst/>
          </a:prstGeom>
          <a:solidFill>
            <a:schemeClr val="accent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algn="l" defTabSz="457200" rtl="0" eaLnBrk="0" fontAlgn="base" hangingPunct="0">
              <a:spcBef>
                <a:spcPct val="0"/>
              </a:spcBef>
              <a:spcAft>
                <a:spcPct val="0"/>
              </a:spcAft>
              <a:defRPr sz="54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defRPr/>
            </a:pPr>
            <a:r>
              <a:rPr lang="de-DE" altLang="de-DE" sz="4800" b="1">
                <a:latin typeface="Segoe Script" panose="030B0504020000000003" pitchFamily="66" charset="0"/>
              </a:rPr>
              <a:t>Non scholae, sed vitae discimus!</a:t>
            </a:r>
            <a:endParaRPr lang="de-DE" altLang="de-DE" sz="4800" b="1" dirty="0">
              <a:latin typeface="Segoe Script" panose="030B0504020000000003" pitchFamily="66" charset="0"/>
            </a:endParaRPr>
          </a:p>
        </p:txBody>
      </p:sp>
      <p:sp>
        <p:nvSpPr>
          <p:cNvPr id="8" name="Untertitel 2">
            <a:extLst>
              <a:ext uri="{FF2B5EF4-FFF2-40B4-BE49-F238E27FC236}">
                <a16:creationId xmlns:a16="http://schemas.microsoft.com/office/drawing/2014/main" id="{FFEB7757-3B7E-4536-9C46-F3640F112608}"/>
              </a:ext>
            </a:extLst>
          </p:cNvPr>
          <p:cNvSpPr txBox="1">
            <a:spLocks/>
          </p:cNvSpPr>
          <p:nvPr/>
        </p:nvSpPr>
        <p:spPr bwMode="auto">
          <a:xfrm>
            <a:off x="2111871" y="3872363"/>
            <a:ext cx="6599238" cy="1934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l" defTabSz="457200" rtl="0" eaLnBrk="0" fontAlgn="base" hangingPunct="0">
              <a:spcBef>
                <a:spcPts val="1000"/>
              </a:spcBef>
              <a:spcAft>
                <a:spcPct val="0"/>
              </a:spcAft>
              <a:buClr>
                <a:schemeClr val="accent1"/>
              </a:buClr>
              <a:buFont typeface="Wingdings 3" panose="05040102010807070707" pitchFamily="18" charset="2"/>
              <a:buNone/>
              <a:defRPr kern="1200">
                <a:solidFill>
                  <a:schemeClr val="tx1">
                    <a:lumMod val="65000"/>
                    <a:lumOff val="35000"/>
                  </a:schemeClr>
                </a:solidFill>
                <a:latin typeface="+mn-lt"/>
                <a:ea typeface="+mn-ea"/>
                <a:cs typeface="+mn-cs"/>
              </a:defRPr>
            </a:lvl1pPr>
            <a:lvl2pPr marL="457200" indent="0" algn="ctr" defTabSz="457200" rtl="0" eaLnBrk="0" fontAlgn="base" hangingPunct="0">
              <a:spcBef>
                <a:spcPts val="1000"/>
              </a:spcBef>
              <a:spcAft>
                <a:spcPct val="0"/>
              </a:spcAft>
              <a:buClr>
                <a:schemeClr val="accent1"/>
              </a:buClr>
              <a:buFont typeface="Wingdings 3" panose="05040102010807070707" pitchFamily="18" charset="2"/>
              <a:buNone/>
              <a:defRPr sz="1600" kern="1200">
                <a:solidFill>
                  <a:schemeClr val="tx1">
                    <a:tint val="75000"/>
                  </a:schemeClr>
                </a:solidFill>
                <a:latin typeface="+mn-lt"/>
                <a:ea typeface="+mn-ea"/>
                <a:cs typeface="+mn-cs"/>
              </a:defRPr>
            </a:lvl2pPr>
            <a:lvl3pPr marL="914400" indent="0" algn="ctr" defTabSz="457200" rtl="0" eaLnBrk="0" fontAlgn="base" hangingPunct="0">
              <a:spcBef>
                <a:spcPts val="1000"/>
              </a:spcBef>
              <a:spcAft>
                <a:spcPct val="0"/>
              </a:spcAft>
              <a:buClr>
                <a:schemeClr val="accent1"/>
              </a:buClr>
              <a:buFont typeface="Wingdings 3" panose="05040102010807070707" pitchFamily="18" charset="2"/>
              <a:buNone/>
              <a:defRPr sz="1400" kern="1200">
                <a:solidFill>
                  <a:schemeClr val="tx1">
                    <a:tint val="75000"/>
                  </a:schemeClr>
                </a:solidFill>
                <a:latin typeface="+mn-lt"/>
                <a:ea typeface="+mn-ea"/>
                <a:cs typeface="+mn-cs"/>
              </a:defRPr>
            </a:lvl3pPr>
            <a:lvl4pPr marL="1371600" indent="0" algn="ctr" defTabSz="457200" rtl="0" eaLnBrk="0" fontAlgn="base" hangingPunct="0">
              <a:spcBef>
                <a:spcPts val="1000"/>
              </a:spcBef>
              <a:spcAft>
                <a:spcPct val="0"/>
              </a:spcAft>
              <a:buClr>
                <a:schemeClr val="accent1"/>
              </a:buClr>
              <a:buFont typeface="Wingdings 3" panose="05040102010807070707" pitchFamily="18" charset="2"/>
              <a:buNone/>
              <a:defRPr sz="1200" kern="1200">
                <a:solidFill>
                  <a:schemeClr val="tx1">
                    <a:tint val="75000"/>
                  </a:schemeClr>
                </a:solidFill>
                <a:latin typeface="+mn-lt"/>
                <a:ea typeface="+mn-ea"/>
                <a:cs typeface="+mn-cs"/>
              </a:defRPr>
            </a:lvl4pPr>
            <a:lvl5pPr marL="1828800" indent="0" algn="ctr" defTabSz="457200" rtl="0" eaLnBrk="0" fontAlgn="base" hangingPunct="0">
              <a:spcBef>
                <a:spcPts val="1000"/>
              </a:spcBef>
              <a:spcAft>
                <a:spcPct val="0"/>
              </a:spcAft>
              <a:buClr>
                <a:schemeClr val="accent1"/>
              </a:buClr>
              <a:buFont typeface="Wingdings 3" panose="050401020108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eaLnBrk="1" fontAlgn="auto" hangingPunct="1">
              <a:spcAft>
                <a:spcPts val="0"/>
              </a:spcAft>
              <a:buFont typeface="Wingdings 3" charset="2"/>
              <a:buNone/>
              <a:defRPr/>
            </a:pPr>
            <a:r>
              <a:rPr lang="de-DE" sz="4000" b="1">
                <a:solidFill>
                  <a:schemeClr val="tx1"/>
                </a:solidFill>
                <a:latin typeface="Segoe Script" panose="030B0504020000000003" pitchFamily="66" charset="0"/>
              </a:rPr>
              <a:t>Nicht für die Schule sondern für das Leben lernen wir!!!</a:t>
            </a:r>
            <a:endParaRPr lang="de-DE" sz="4000" b="1" dirty="0">
              <a:solidFill>
                <a:schemeClr val="tx1"/>
              </a:solidFill>
              <a:latin typeface="Segoe Script" panose="030B0504020000000003"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a:extLst>
              <a:ext uri="{FF2B5EF4-FFF2-40B4-BE49-F238E27FC236}">
                <a16:creationId xmlns:a16="http://schemas.microsoft.com/office/drawing/2014/main" id="{2806C022-747B-401A-9C09-632AFCFA2AAC}"/>
              </a:ext>
            </a:extLst>
          </p:cNvPr>
          <p:cNvSpPr>
            <a:spLocks noGrp="1" noChangeArrowheads="1"/>
          </p:cNvSpPr>
          <p:nvPr>
            <p:ph type="title"/>
          </p:nvPr>
        </p:nvSpPr>
        <p:spPr>
          <a:xfrm>
            <a:off x="1944688" y="623888"/>
            <a:ext cx="6589712" cy="1281112"/>
          </a:xfrm>
        </p:spPr>
        <p:txBody>
          <a:bodyPr/>
          <a:lstStyle/>
          <a:p>
            <a:r>
              <a:rPr lang="de-DE" altLang="de-DE"/>
              <a:t>Ist Latein eine Sprache für dich ?</a:t>
            </a:r>
          </a:p>
        </p:txBody>
      </p:sp>
      <p:sp>
        <p:nvSpPr>
          <p:cNvPr id="21507" name="Inhaltsplatzhalter 2">
            <a:extLst>
              <a:ext uri="{FF2B5EF4-FFF2-40B4-BE49-F238E27FC236}">
                <a16:creationId xmlns:a16="http://schemas.microsoft.com/office/drawing/2014/main" id="{5015F081-2BB1-44A9-8BC9-80448D1FA4F0}"/>
              </a:ext>
            </a:extLst>
          </p:cNvPr>
          <p:cNvSpPr>
            <a:spLocks noGrp="1" noChangeArrowheads="1"/>
          </p:cNvSpPr>
          <p:nvPr>
            <p:ph idx="1"/>
          </p:nvPr>
        </p:nvSpPr>
        <p:spPr>
          <a:xfrm>
            <a:off x="1943100" y="2133600"/>
            <a:ext cx="6591300" cy="3778250"/>
          </a:xfrm>
        </p:spPr>
        <p:txBody>
          <a:bodyPr/>
          <a:lstStyle/>
          <a:p>
            <a:pPr marL="0" indent="0">
              <a:buFont typeface="Wingdings 3" panose="05040102010807070707" pitchFamily="18" charset="2"/>
              <a:buNone/>
              <a:defRPr/>
            </a:pPr>
            <a:r>
              <a:rPr lang="de-DE" altLang="de-DE" dirty="0"/>
              <a:t>     Sehr geehrte Eltern, Liebe Schülerinnen und Schüler!</a:t>
            </a:r>
          </a:p>
          <a:p>
            <a:pPr>
              <a:defRPr/>
            </a:pPr>
            <a:r>
              <a:rPr lang="de-DE" altLang="de-DE" dirty="0"/>
              <a:t>Um zu entscheiden, ob im Differenzierungsbereich der Jahrgangsstufe 8 Latein als 3. Fremdsprache gewählt werden soll, gibt hier die Fachschaft Latein einige Informationen zur Besonderheit der Sprache, des Spracherwerbs, zu möglichen Inhalten des Unterrichts und zum Nutzen der lateinischen Sprache in der heutigen Zeit.</a:t>
            </a:r>
          </a:p>
        </p:txBody>
      </p:sp>
      <p:pic>
        <p:nvPicPr>
          <p:cNvPr id="2" name="Aufgezeichneter Sound">
            <a:hlinkClick r:id="" action="ppaction://media"/>
            <a:extLst>
              <a:ext uri="{FF2B5EF4-FFF2-40B4-BE49-F238E27FC236}">
                <a16:creationId xmlns:a16="http://schemas.microsoft.com/office/drawing/2014/main" id="{47E456FA-6604-48EB-ADDE-3813FD06E1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0" y="479715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a:extLst>
              <a:ext uri="{FF2B5EF4-FFF2-40B4-BE49-F238E27FC236}">
                <a16:creationId xmlns:a16="http://schemas.microsoft.com/office/drawing/2014/main" id="{6F15A24E-423E-4F7F-AB32-3E9A8017AB8D}"/>
              </a:ext>
            </a:extLst>
          </p:cNvPr>
          <p:cNvSpPr>
            <a:spLocks noGrp="1" noChangeArrowheads="1"/>
          </p:cNvSpPr>
          <p:nvPr>
            <p:ph type="title"/>
          </p:nvPr>
        </p:nvSpPr>
        <p:spPr>
          <a:xfrm>
            <a:off x="1944688" y="623888"/>
            <a:ext cx="6589712" cy="1281112"/>
          </a:xfrm>
        </p:spPr>
        <p:txBody>
          <a:bodyPr/>
          <a:lstStyle/>
          <a:p>
            <a:r>
              <a:rPr lang="de-DE" altLang="de-DE"/>
              <a:t>Mit Latein die antike Welt entdecken</a:t>
            </a:r>
          </a:p>
        </p:txBody>
      </p:sp>
      <p:sp>
        <p:nvSpPr>
          <p:cNvPr id="23555" name="Inhaltsplatzhalter 2">
            <a:extLst>
              <a:ext uri="{FF2B5EF4-FFF2-40B4-BE49-F238E27FC236}">
                <a16:creationId xmlns:a16="http://schemas.microsoft.com/office/drawing/2014/main" id="{5D84BF25-6638-4049-B15F-763A5CF18506}"/>
              </a:ext>
            </a:extLst>
          </p:cNvPr>
          <p:cNvSpPr>
            <a:spLocks noGrp="1" noChangeArrowheads="1"/>
          </p:cNvSpPr>
          <p:nvPr>
            <p:ph idx="1"/>
          </p:nvPr>
        </p:nvSpPr>
        <p:spPr>
          <a:xfrm>
            <a:off x="1943100" y="2133600"/>
            <a:ext cx="6591300" cy="3778250"/>
          </a:xfrm>
        </p:spPr>
        <p:txBody>
          <a:bodyPr/>
          <a:lstStyle/>
          <a:p>
            <a:r>
              <a:rPr lang="de-DE" altLang="de-DE"/>
              <a:t>Latein ist eine Entdeckungsreise in die antike Welt der Römer! Die Konfrontation mit einer fremden, längst vergangenen Kultur eröffnet Chancen, de Gegenwart zu reflektieren. Viele Wurzeln der römischen Antike sind auch heute noch lebendig: die Römer haben Grundsteine in der Architektur, Literatur und Philosophie gelegt. Selbst unser heutiger Kalender basiert auf ihrem Wissen. Überall in Europa sind Überreste der antiken Kultur zu sehen. Deshalb schauen wir uns in den Klassen 7 – 10 Zeugnisse aus der Römerzeit in Deutschland an, in der Oberstufe findet regelmäßig eine Fahrt nach Italien (z.B. Rom oder Pompeji) statt.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F8351"/>
        </a:solidFill>
        <a:effectLst/>
      </p:bgPr>
    </p:bg>
    <p:spTree>
      <p:nvGrpSpPr>
        <p:cNvPr id="1" name=""/>
        <p:cNvGrpSpPr/>
        <p:nvPr/>
      </p:nvGrpSpPr>
      <p:grpSpPr>
        <a:xfrm>
          <a:off x="0" y="0"/>
          <a:ext cx="0" cy="0"/>
          <a:chOff x="0" y="0"/>
          <a:chExt cx="0" cy="0"/>
        </a:xfrm>
      </p:grpSpPr>
      <p:sp>
        <p:nvSpPr>
          <p:cNvPr id="25602" name="Titel 10">
            <a:extLst>
              <a:ext uri="{FF2B5EF4-FFF2-40B4-BE49-F238E27FC236}">
                <a16:creationId xmlns:a16="http://schemas.microsoft.com/office/drawing/2014/main" id="{FE4FCEAD-46A0-4C7A-9347-68187A8FBF7C}"/>
              </a:ext>
            </a:extLst>
          </p:cNvPr>
          <p:cNvSpPr>
            <a:spLocks noGrp="1" noChangeArrowheads="1"/>
          </p:cNvSpPr>
          <p:nvPr>
            <p:ph type="title"/>
          </p:nvPr>
        </p:nvSpPr>
        <p:spPr/>
        <p:txBody>
          <a:bodyPr/>
          <a:lstStyle/>
          <a:p>
            <a:pPr eaLnBrk="1" hangingPunct="1"/>
            <a:r>
              <a:rPr lang="de-DE" altLang="de-DE"/>
              <a:t>Kritischer Dialog mit der Antike</a:t>
            </a:r>
          </a:p>
        </p:txBody>
      </p:sp>
      <p:pic>
        <p:nvPicPr>
          <p:cNvPr id="5" name="Inhaltsplatzhalter 4">
            <a:extLst>
              <a:ext uri="{FF2B5EF4-FFF2-40B4-BE49-F238E27FC236}">
                <a16:creationId xmlns:a16="http://schemas.microsoft.com/office/drawing/2014/main" id="{737B46E8-C4E0-4F20-BE73-ABB4BF1A4072}"/>
              </a:ext>
            </a:extLst>
          </p:cNvPr>
          <p:cNvPicPr>
            <a:picLocks noGrp="1" noChangeAspect="1"/>
          </p:cNvPicPr>
          <p:nvPr>
            <p:ph sz="half" idx="1"/>
          </p:nvPr>
        </p:nvPicPr>
        <p:blipFill>
          <a:blip r:embed="rId2"/>
          <a:stretch>
            <a:fillRect/>
          </a:stretch>
        </p:blipFill>
        <p:spPr>
          <a:xfrm>
            <a:off x="827585" y="2136776"/>
            <a:ext cx="3960440" cy="2778496"/>
          </a:xfrm>
          <a:ln w="228600" cap="sq" cmpd="thickThin">
            <a:solidFill>
              <a:srgbClr val="000000"/>
            </a:solidFill>
            <a:miter lim="800000"/>
          </a:ln>
          <a:effectLst>
            <a:innerShdw blurRad="76200">
              <a:srgbClr val="000000"/>
            </a:innerShdw>
          </a:effectLst>
        </p:spPr>
      </p:pic>
      <p:graphicFrame>
        <p:nvGraphicFramePr>
          <p:cNvPr id="10" name="Inhaltsplatzhalter 9">
            <a:extLst>
              <a:ext uri="{FF2B5EF4-FFF2-40B4-BE49-F238E27FC236}">
                <a16:creationId xmlns:a16="http://schemas.microsoft.com/office/drawing/2014/main" id="{133F8721-25FD-43C7-8FEE-59ECF82F0151}"/>
              </a:ext>
            </a:extLst>
          </p:cNvPr>
          <p:cNvGraphicFramePr>
            <a:graphicFrameLocks noGrp="1"/>
          </p:cNvGraphicFramePr>
          <p:nvPr>
            <p:ph sz="half" idx="2"/>
          </p:nvPr>
        </p:nvGraphicFramePr>
        <p:xfrm>
          <a:off x="5337175" y="1905000"/>
          <a:ext cx="3197225" cy="3998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7623D"/>
        </a:solidFill>
        <a:effectLst/>
      </p:bgPr>
    </p:bg>
    <p:spTree>
      <p:nvGrpSpPr>
        <p:cNvPr id="1" name=""/>
        <p:cNvGrpSpPr/>
        <p:nvPr/>
      </p:nvGrpSpPr>
      <p:grpSpPr>
        <a:xfrm>
          <a:off x="0" y="0"/>
          <a:ext cx="0" cy="0"/>
          <a:chOff x="0" y="0"/>
          <a:chExt cx="0" cy="0"/>
        </a:xfrm>
      </p:grpSpPr>
      <p:sp>
        <p:nvSpPr>
          <p:cNvPr id="26626" name="Titel 1">
            <a:extLst>
              <a:ext uri="{FF2B5EF4-FFF2-40B4-BE49-F238E27FC236}">
                <a16:creationId xmlns:a16="http://schemas.microsoft.com/office/drawing/2014/main" id="{4F1CB3B1-9F27-49DE-9A87-472357B7A18D}"/>
              </a:ext>
            </a:extLst>
          </p:cNvPr>
          <p:cNvSpPr>
            <a:spLocks noGrp="1" noChangeArrowheads="1"/>
          </p:cNvSpPr>
          <p:nvPr>
            <p:ph type="title"/>
          </p:nvPr>
        </p:nvSpPr>
        <p:spPr/>
        <p:txBody>
          <a:bodyPr/>
          <a:lstStyle/>
          <a:p>
            <a:pPr eaLnBrk="1" hangingPunct="1"/>
            <a:r>
              <a:rPr lang="de-DE" altLang="de-DE" dirty="0"/>
              <a:t>Latein zeigt den Weg zu den europäischen Wurzeln auf</a:t>
            </a:r>
          </a:p>
        </p:txBody>
      </p:sp>
      <p:graphicFrame>
        <p:nvGraphicFramePr>
          <p:cNvPr id="9" name="Inhaltsplatzhalter 8">
            <a:extLst>
              <a:ext uri="{FF2B5EF4-FFF2-40B4-BE49-F238E27FC236}">
                <a16:creationId xmlns:a16="http://schemas.microsoft.com/office/drawing/2014/main" id="{95B385D5-E6E3-4BB5-8507-F7E5FB331A11}"/>
              </a:ext>
            </a:extLst>
          </p:cNvPr>
          <p:cNvGraphicFramePr>
            <a:graphicFrameLocks noGrp="1"/>
          </p:cNvGraphicFramePr>
          <p:nvPr>
            <p:ph sz="half" idx="1"/>
            <p:extLst>
              <p:ext uri="{D42A27DB-BD31-4B8C-83A1-F6EECF244321}">
                <p14:modId xmlns:p14="http://schemas.microsoft.com/office/powerpoint/2010/main" val="1773268072"/>
              </p:ext>
            </p:extLst>
          </p:nvPr>
        </p:nvGraphicFramePr>
        <p:xfrm>
          <a:off x="472987" y="2348880"/>
          <a:ext cx="4248910" cy="41430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Inhaltsplatzhalter 13">
            <a:extLst>
              <a:ext uri="{FF2B5EF4-FFF2-40B4-BE49-F238E27FC236}">
                <a16:creationId xmlns:a16="http://schemas.microsoft.com/office/drawing/2014/main" id="{ADE5B93E-72A0-42FC-B84A-0927296C7F13}"/>
              </a:ext>
            </a:extLst>
          </p:cNvPr>
          <p:cNvGraphicFramePr>
            <a:graphicFrameLocks noGrp="1"/>
          </p:cNvGraphicFramePr>
          <p:nvPr>
            <p:ph sz="half" idx="2"/>
          </p:nvPr>
        </p:nvGraphicFramePr>
        <p:xfrm>
          <a:off x="4662683" y="1772816"/>
          <a:ext cx="4038600" cy="352839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6" name="Aufgezeichneter Sound">
            <a:hlinkClick r:id="" action="ppaction://media"/>
            <a:extLst>
              <a:ext uri="{FF2B5EF4-FFF2-40B4-BE49-F238E27FC236}">
                <a16:creationId xmlns:a16="http://schemas.microsoft.com/office/drawing/2014/main" id="{4DDEC99B-8F89-432F-A456-171A1303FF8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222724" y="5833515"/>
            <a:ext cx="504055" cy="6038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a:extLst>
              <a:ext uri="{FF2B5EF4-FFF2-40B4-BE49-F238E27FC236}">
                <a16:creationId xmlns:a16="http://schemas.microsoft.com/office/drawing/2014/main" id="{B4FDFB13-37EB-4E25-9D09-632D55E63007}"/>
              </a:ext>
            </a:extLst>
          </p:cNvPr>
          <p:cNvSpPr>
            <a:spLocks noGrp="1" noChangeArrowheads="1"/>
          </p:cNvSpPr>
          <p:nvPr>
            <p:ph type="title"/>
          </p:nvPr>
        </p:nvSpPr>
        <p:spPr/>
        <p:txBody>
          <a:bodyPr/>
          <a:lstStyle/>
          <a:p>
            <a:pPr eaLnBrk="1" hangingPunct="1"/>
            <a:r>
              <a:rPr lang="de-DE" altLang="de-DE"/>
              <a:t>Zeitreise zu berühmten Ereignissen und Figuren</a:t>
            </a:r>
          </a:p>
        </p:txBody>
      </p:sp>
      <p:graphicFrame>
        <p:nvGraphicFramePr>
          <p:cNvPr id="9" name="Inhaltsplatzhalter 8">
            <a:extLst>
              <a:ext uri="{FF2B5EF4-FFF2-40B4-BE49-F238E27FC236}">
                <a16:creationId xmlns:a16="http://schemas.microsoft.com/office/drawing/2014/main" id="{06228F48-3158-40FA-BF3D-8AA1A3657F2A}"/>
              </a:ext>
            </a:extLst>
          </p:cNvPr>
          <p:cNvGraphicFramePr>
            <a:graphicFrameLocks noGrp="1"/>
          </p:cNvGraphicFramePr>
          <p:nvPr>
            <p:ph sz="half" idx="1"/>
          </p:nvPr>
        </p:nvGraphicFramePr>
        <p:xfrm>
          <a:off x="1943100" y="2136775"/>
          <a:ext cx="3197225" cy="3767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Inhaltsplatzhalter 9">
            <a:extLst>
              <a:ext uri="{FF2B5EF4-FFF2-40B4-BE49-F238E27FC236}">
                <a16:creationId xmlns:a16="http://schemas.microsoft.com/office/drawing/2014/main" id="{0A4C86C9-E665-487D-8B8D-6DF4F6627482}"/>
              </a:ext>
            </a:extLst>
          </p:cNvPr>
          <p:cNvGraphicFramePr>
            <a:graphicFrameLocks noGrp="1"/>
          </p:cNvGraphicFramePr>
          <p:nvPr>
            <p:ph sz="half" idx="2"/>
          </p:nvPr>
        </p:nvGraphicFramePr>
        <p:xfrm>
          <a:off x="5337175" y="2136775"/>
          <a:ext cx="3197225" cy="37671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7D2B7"/>
        </a:solidFill>
        <a:effectLst/>
      </p:bgPr>
    </p:bg>
    <p:spTree>
      <p:nvGrpSpPr>
        <p:cNvPr id="1" name=""/>
        <p:cNvGrpSpPr/>
        <p:nvPr/>
      </p:nvGrpSpPr>
      <p:grpSpPr>
        <a:xfrm>
          <a:off x="0" y="0"/>
          <a:ext cx="0" cy="0"/>
          <a:chOff x="0" y="0"/>
          <a:chExt cx="0" cy="0"/>
        </a:xfrm>
      </p:grpSpPr>
      <p:sp>
        <p:nvSpPr>
          <p:cNvPr id="28674" name="Titel 1">
            <a:extLst>
              <a:ext uri="{FF2B5EF4-FFF2-40B4-BE49-F238E27FC236}">
                <a16:creationId xmlns:a16="http://schemas.microsoft.com/office/drawing/2014/main" id="{D4D396DE-9014-45BF-80BC-1098A70832BA}"/>
              </a:ext>
            </a:extLst>
          </p:cNvPr>
          <p:cNvSpPr>
            <a:spLocks noGrp="1" noChangeArrowheads="1"/>
          </p:cNvSpPr>
          <p:nvPr>
            <p:ph type="title"/>
          </p:nvPr>
        </p:nvSpPr>
        <p:spPr/>
        <p:txBody>
          <a:bodyPr/>
          <a:lstStyle/>
          <a:p>
            <a:pPr eaLnBrk="1" hangingPunct="1"/>
            <a:r>
              <a:rPr lang="de-DE" altLang="de-DE"/>
              <a:t>Romulus und Remus – der Mythos von  Rom</a:t>
            </a:r>
          </a:p>
        </p:txBody>
      </p:sp>
      <p:graphicFrame>
        <p:nvGraphicFramePr>
          <p:cNvPr id="9" name="Inhaltsplatzhalter 8">
            <a:extLst>
              <a:ext uri="{FF2B5EF4-FFF2-40B4-BE49-F238E27FC236}">
                <a16:creationId xmlns:a16="http://schemas.microsoft.com/office/drawing/2014/main" id="{3E10485D-5344-453A-A6D7-04A611EDE469}"/>
              </a:ext>
            </a:extLst>
          </p:cNvPr>
          <p:cNvGraphicFramePr>
            <a:graphicFrameLocks noGrp="1"/>
          </p:cNvGraphicFramePr>
          <p:nvPr>
            <p:ph sz="half" idx="1"/>
            <p:extLst>
              <p:ext uri="{D42A27DB-BD31-4B8C-83A1-F6EECF244321}">
                <p14:modId xmlns:p14="http://schemas.microsoft.com/office/powerpoint/2010/main" val="835373008"/>
              </p:ext>
            </p:extLst>
          </p:nvPr>
        </p:nvGraphicFramePr>
        <p:xfrm>
          <a:off x="395536" y="3068960"/>
          <a:ext cx="4464496" cy="3165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Inhaltsplatzhalter 9">
            <a:extLst>
              <a:ext uri="{FF2B5EF4-FFF2-40B4-BE49-F238E27FC236}">
                <a16:creationId xmlns:a16="http://schemas.microsoft.com/office/drawing/2014/main" id="{FA531D8C-0D46-46D9-8E7B-7802DDAF3D27}"/>
              </a:ext>
            </a:extLst>
          </p:cNvPr>
          <p:cNvGraphicFramePr>
            <a:graphicFrameLocks noGrp="1"/>
          </p:cNvGraphicFramePr>
          <p:nvPr>
            <p:ph sz="half" idx="2"/>
          </p:nvPr>
        </p:nvGraphicFramePr>
        <p:xfrm>
          <a:off x="5798820" y="2132856"/>
          <a:ext cx="2733620" cy="3600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4">
            <a:extLst>
              <a:ext uri="{FF2B5EF4-FFF2-40B4-BE49-F238E27FC236}">
                <a16:creationId xmlns:a16="http://schemas.microsoft.com/office/drawing/2014/main" id="{063DE61B-AAC0-4721-AE13-7EE4562B1196}"/>
              </a:ext>
            </a:extLst>
          </p:cNvPr>
          <p:cNvSpPr>
            <a:spLocks noGrp="1" noChangeArrowheads="1"/>
          </p:cNvSpPr>
          <p:nvPr>
            <p:ph type="title"/>
          </p:nvPr>
        </p:nvSpPr>
        <p:spPr>
          <a:xfrm>
            <a:off x="1835150" y="463550"/>
            <a:ext cx="7308850" cy="1325563"/>
          </a:xfrm>
        </p:spPr>
        <p:txBody>
          <a:bodyPr/>
          <a:lstStyle/>
          <a:p>
            <a:pPr eaLnBrk="1" hangingPunct="1"/>
            <a:r>
              <a:rPr lang="de-DE" altLang="de-DE" sz="2000"/>
              <a:t>Deutsch neu entdecken – viele Wörter stammen aus dem Lateinischen</a:t>
            </a:r>
          </a:p>
        </p:txBody>
      </p:sp>
      <p:pic>
        <p:nvPicPr>
          <p:cNvPr id="8" name="Inhaltsplatzhalter 7">
            <a:extLst>
              <a:ext uri="{FF2B5EF4-FFF2-40B4-BE49-F238E27FC236}">
                <a16:creationId xmlns:a16="http://schemas.microsoft.com/office/drawing/2014/main" id="{171582BA-CFE0-4F25-AB56-EE93D24DE399}"/>
              </a:ext>
            </a:extLst>
          </p:cNvPr>
          <p:cNvPicPr>
            <a:picLocks noGrp="1" noChangeAspect="1"/>
          </p:cNvPicPr>
          <p:nvPr>
            <p:ph idx="1"/>
          </p:nvPr>
        </p:nvPicPr>
        <p:blipFill>
          <a:blip r:embed="rId4"/>
          <a:stretch>
            <a:fillRect/>
          </a:stretch>
        </p:blipFill>
        <p:spPr>
          <a:xfrm>
            <a:off x="1979613" y="1125538"/>
            <a:ext cx="6264275" cy="4786312"/>
          </a:xfrm>
          <a:solidFill>
            <a:schemeClr val="accent6">
              <a:lumMod val="40000"/>
              <a:lumOff val="60000"/>
              <a:alpha val="32000"/>
            </a:schemeClr>
          </a:solidFill>
        </p:spPr>
      </p:pic>
      <p:pic>
        <p:nvPicPr>
          <p:cNvPr id="5" name="Aufgezeichneter Sound">
            <a:hlinkClick r:id="" action="ppaction://media"/>
            <a:extLst>
              <a:ext uri="{FF2B5EF4-FFF2-40B4-BE49-F238E27FC236}">
                <a16:creationId xmlns:a16="http://schemas.microsoft.com/office/drawing/2014/main" id="{910D8428-26D1-4175-B829-B98DD903DC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5976" y="60896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etzen">
  <a:themeElements>
    <a:clrScheme name="Fetze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Fetze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etze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0</TotalTime>
  <Words>738</Words>
  <Application>Microsoft Office PowerPoint</Application>
  <PresentationFormat>Bildschirmpräsentation (4:3)</PresentationFormat>
  <Paragraphs>142</Paragraphs>
  <Slides>24</Slides>
  <Notes>9</Notes>
  <HiddenSlides>0</HiddenSlides>
  <MMClips>6</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24</vt:i4>
      </vt:variant>
    </vt:vector>
  </HeadingPairs>
  <TitlesOfParts>
    <vt:vector size="34" baseType="lpstr">
      <vt:lpstr>Arial</vt:lpstr>
      <vt:lpstr>Arial Black</vt:lpstr>
      <vt:lpstr>Baskerville Old Face</vt:lpstr>
      <vt:lpstr>Calibri</vt:lpstr>
      <vt:lpstr>Century Gothic</vt:lpstr>
      <vt:lpstr>Comic Sans MS</vt:lpstr>
      <vt:lpstr>Segoe Script</vt:lpstr>
      <vt:lpstr>Wingdings</vt:lpstr>
      <vt:lpstr>Wingdings 3</vt:lpstr>
      <vt:lpstr>Fetzen</vt:lpstr>
      <vt:lpstr>PowerPoint-Präsentation</vt:lpstr>
      <vt:lpstr>SALVETE!</vt:lpstr>
      <vt:lpstr>Ist Latein eine Sprache für dich ?</vt:lpstr>
      <vt:lpstr>Mit Latein die antike Welt entdecken</vt:lpstr>
      <vt:lpstr>Kritischer Dialog mit der Antike</vt:lpstr>
      <vt:lpstr>Latein zeigt den Weg zu den europäischen Wurzeln auf</vt:lpstr>
      <vt:lpstr>Zeitreise zu berühmten Ereignissen und Figuren</vt:lpstr>
      <vt:lpstr>Romulus und Remus – der Mythos von  Rom</vt:lpstr>
      <vt:lpstr>Deutsch neu entdecken – viele Wörter stammen aus dem Lateinischen</vt:lpstr>
      <vt:lpstr>PowerPoint-Präsentation</vt:lpstr>
      <vt:lpstr>PowerPoint-Präsentation</vt:lpstr>
      <vt:lpstr>Moderne Fremdsprachen entdecken</vt:lpstr>
      <vt:lpstr>Englisch mit Latein unterstützen</vt:lpstr>
      <vt:lpstr>Weitere Beispiele</vt:lpstr>
      <vt:lpstr>WOZU Latein lernen? (I)</vt:lpstr>
      <vt:lpstr>WOZU Latein lernen? (II)</vt:lpstr>
      <vt:lpstr>PowerPoint-Präsentation</vt:lpstr>
      <vt:lpstr>PowerPoint-Präsentation</vt:lpstr>
      <vt:lpstr>WOZU Latein lernen? (III)</vt:lpstr>
      <vt:lpstr>WOZU Latein lernen? (IV)</vt:lpstr>
      <vt:lpstr>Latein am KGH bietet: Fahrten z.B. nach Rom</vt:lpstr>
      <vt:lpstr> </vt:lpstr>
      <vt:lpstr>Latein bietet…</vt:lpstr>
      <vt:lpstr>PowerPoint-Präsentation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SALVE</dc:title>
  <dc:creator>Tobias Merker</dc:creator>
  <cp:lastModifiedBy>Jürgen Jannaber</cp:lastModifiedBy>
  <cp:revision>188</cp:revision>
  <dcterms:created xsi:type="dcterms:W3CDTF">2010-05-20T10:41:44Z</dcterms:created>
  <dcterms:modified xsi:type="dcterms:W3CDTF">2020-04-30T07:47:05Z</dcterms:modified>
</cp:coreProperties>
</file>