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6D51AB-396D-4DC1-A44F-5776F71BA59E}" v="232" dt="2020-04-28T19:40:30.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p:cViewPr varScale="1">
        <p:scale>
          <a:sx n="120" d="100"/>
          <a:sy n="120" d="100"/>
        </p:scale>
        <p:origin x="140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gar Jaschke" userId="0df5fa67-6637-4f97-a954-0a6028fe23ed" providerId="ADAL" clId="{87C4D46B-8004-442D-97BB-52F3B11B505F}"/>
  </pc:docChgLst>
  <pc:docChgLst>
    <pc:chgData name="Ansgar" userId="0df5fa67-6637-4f97-a954-0a6028fe23ed" providerId="ADAL" clId="{D86D51AB-396D-4DC1-A44F-5776F71BA59E}"/>
    <pc:docChg chg="custSel addSld modSld">
      <pc:chgData name="Ansgar" userId="0df5fa67-6637-4f97-a954-0a6028fe23ed" providerId="ADAL" clId="{D86D51AB-396D-4DC1-A44F-5776F71BA59E}" dt="2020-04-28T19:40:39.277" v="691" actId="1076"/>
      <pc:docMkLst>
        <pc:docMk/>
      </pc:docMkLst>
      <pc:sldChg chg="addSp delSp modSp delAnim modAnim">
        <pc:chgData name="Ansgar" userId="0df5fa67-6637-4f97-a954-0a6028fe23ed" providerId="ADAL" clId="{D86D51AB-396D-4DC1-A44F-5776F71BA59E}" dt="2020-04-28T19:32:42.398" v="178" actId="21"/>
        <pc:sldMkLst>
          <pc:docMk/>
          <pc:sldMk cId="3328260989" sldId="257"/>
        </pc:sldMkLst>
        <pc:spChg chg="del mod">
          <ac:chgData name="Ansgar" userId="0df5fa67-6637-4f97-a954-0a6028fe23ed" providerId="ADAL" clId="{D86D51AB-396D-4DC1-A44F-5776F71BA59E}" dt="2020-04-28T19:32:08.775" v="177" actId="478"/>
          <ac:spMkLst>
            <pc:docMk/>
            <pc:sldMk cId="3328260989" sldId="257"/>
            <ac:spMk id="3" creationId="{00000000-0000-0000-0000-000000000000}"/>
          </ac:spMkLst>
        </pc:spChg>
        <pc:spChg chg="add mod">
          <ac:chgData name="Ansgar" userId="0df5fa67-6637-4f97-a954-0a6028fe23ed" providerId="ADAL" clId="{D86D51AB-396D-4DC1-A44F-5776F71BA59E}" dt="2020-04-28T19:27:13.445" v="75" actId="20577"/>
          <ac:spMkLst>
            <pc:docMk/>
            <pc:sldMk cId="3328260989" sldId="257"/>
            <ac:spMk id="9" creationId="{21DAE0A8-C33B-4FF5-8083-6786ED12AEA4}"/>
          </ac:spMkLst>
        </pc:spChg>
        <pc:spChg chg="add mod">
          <ac:chgData name="Ansgar" userId="0df5fa67-6637-4f97-a954-0a6028fe23ed" providerId="ADAL" clId="{D86D51AB-396D-4DC1-A44F-5776F71BA59E}" dt="2020-04-28T19:30:44.885" v="170" actId="5793"/>
          <ac:spMkLst>
            <pc:docMk/>
            <pc:sldMk cId="3328260989" sldId="257"/>
            <ac:spMk id="23" creationId="{6838BAD1-9CC1-43F8-B2FD-DA384A4A0CB0}"/>
          </ac:spMkLst>
        </pc:spChg>
        <pc:picChg chg="del">
          <ac:chgData name="Ansgar" userId="0df5fa67-6637-4f97-a954-0a6028fe23ed" providerId="ADAL" clId="{D86D51AB-396D-4DC1-A44F-5776F71BA59E}" dt="2020-04-28T19:32:42.398" v="178" actId="21"/>
          <ac:picMkLst>
            <pc:docMk/>
            <pc:sldMk cId="3328260989" sldId="257"/>
            <ac:picMk id="1027" creationId="{00000000-0000-0000-0000-000000000000}"/>
          </ac:picMkLst>
        </pc:picChg>
        <pc:picChg chg="mod">
          <ac:chgData name="Ansgar" userId="0df5fa67-6637-4f97-a954-0a6028fe23ed" providerId="ADAL" clId="{D86D51AB-396D-4DC1-A44F-5776F71BA59E}" dt="2020-04-28T19:26:42.286" v="39" actId="14861"/>
          <ac:picMkLst>
            <pc:docMk/>
            <pc:sldMk cId="3328260989" sldId="257"/>
            <ac:picMk id="1034" creationId="{00000000-0000-0000-0000-000000000000}"/>
          </ac:picMkLst>
        </pc:picChg>
        <pc:picChg chg="mod">
          <ac:chgData name="Ansgar" userId="0df5fa67-6637-4f97-a954-0a6028fe23ed" providerId="ADAL" clId="{D86D51AB-396D-4DC1-A44F-5776F71BA59E}" dt="2020-04-28T19:31:47.948" v="174" actId="1076"/>
          <ac:picMkLst>
            <pc:docMk/>
            <pc:sldMk cId="3328260989" sldId="257"/>
            <ac:picMk id="1038" creationId="{00000000-0000-0000-0000-000000000000}"/>
          </ac:picMkLst>
        </pc:picChg>
      </pc:sldChg>
      <pc:sldChg chg="addSp delSp modSp add modAnim">
        <pc:chgData name="Ansgar" userId="0df5fa67-6637-4f97-a954-0a6028fe23ed" providerId="ADAL" clId="{D86D51AB-396D-4DC1-A44F-5776F71BA59E}" dt="2020-04-28T19:40:39.277" v="691" actId="1076"/>
        <pc:sldMkLst>
          <pc:docMk/>
          <pc:sldMk cId="540677018" sldId="259"/>
        </pc:sldMkLst>
        <pc:spChg chg="add mod">
          <ac:chgData name="Ansgar" userId="0df5fa67-6637-4f97-a954-0a6028fe23ed" providerId="ADAL" clId="{D86D51AB-396D-4DC1-A44F-5776F71BA59E}" dt="2020-04-28T19:40:39.277" v="691" actId="1076"/>
          <ac:spMkLst>
            <pc:docMk/>
            <pc:sldMk cId="540677018" sldId="259"/>
            <ac:spMk id="2" creationId="{474558B2-CD44-49C5-BF1F-84F15A53F45B}"/>
          </ac:spMkLst>
        </pc:spChg>
        <pc:spChg chg="add mod">
          <ac:chgData name="Ansgar" userId="0df5fa67-6637-4f97-a954-0a6028fe23ed" providerId="ADAL" clId="{D86D51AB-396D-4DC1-A44F-5776F71BA59E}" dt="2020-04-28T19:34:39.880" v="299" actId="1076"/>
          <ac:spMkLst>
            <pc:docMk/>
            <pc:sldMk cId="540677018" sldId="259"/>
            <ac:spMk id="6" creationId="{CE4E9CF7-B69C-48A5-8096-0808601BB471}"/>
          </ac:spMkLst>
        </pc:spChg>
        <pc:spChg chg="del">
          <ac:chgData name="Ansgar" userId="0df5fa67-6637-4f97-a954-0a6028fe23ed" providerId="ADAL" clId="{D86D51AB-396D-4DC1-A44F-5776F71BA59E}" dt="2020-04-28T19:32:55.748" v="181" actId="478"/>
          <ac:spMkLst>
            <pc:docMk/>
            <pc:sldMk cId="540677018" sldId="259"/>
            <ac:spMk id="8" creationId="{00000000-0000-0000-0000-000000000000}"/>
          </ac:spMkLst>
        </pc:spChg>
        <pc:spChg chg="add mod">
          <ac:chgData name="Ansgar" userId="0df5fa67-6637-4f97-a954-0a6028fe23ed" providerId="ADAL" clId="{D86D51AB-396D-4DC1-A44F-5776F71BA59E}" dt="2020-04-28T19:40:30.529" v="690" actId="20577"/>
          <ac:spMkLst>
            <pc:docMk/>
            <pc:sldMk cId="540677018" sldId="259"/>
            <ac:spMk id="10" creationId="{1BEA939A-E712-4AC1-8D60-B099BFEE6ADE}"/>
          </ac:spMkLst>
        </pc:spChg>
        <pc:picChg chg="add mod">
          <ac:chgData name="Ansgar" userId="0df5fa67-6637-4f97-a954-0a6028fe23ed" providerId="ADAL" clId="{D86D51AB-396D-4DC1-A44F-5776F71BA59E}" dt="2020-04-28T19:34:39.880" v="299" actId="1076"/>
          <ac:picMkLst>
            <pc:docMk/>
            <pc:sldMk cId="540677018" sldId="259"/>
            <ac:picMk id="5" creationId="{C714A37E-9968-48C5-99BF-74B8E183CDA2}"/>
          </ac:picMkLst>
        </pc:picChg>
        <pc:picChg chg="del">
          <ac:chgData name="Ansgar" userId="0df5fa67-6637-4f97-a954-0a6028fe23ed" providerId="ADAL" clId="{D86D51AB-396D-4DC1-A44F-5776F71BA59E}" dt="2020-04-28T19:32:53.580" v="180" actId="478"/>
          <ac:picMkLst>
            <pc:docMk/>
            <pc:sldMk cId="540677018" sldId="259"/>
            <ac:picMk id="7" creationId="{00000000-0000-0000-0000-000000000000}"/>
          </ac:picMkLst>
        </pc:picChg>
        <pc:picChg chg="del">
          <ac:chgData name="Ansgar" userId="0df5fa67-6637-4f97-a954-0a6028fe23ed" providerId="ADAL" clId="{D86D51AB-396D-4DC1-A44F-5776F71BA59E}" dt="2020-04-28T19:32:53.580" v="180" actId="478"/>
          <ac:picMkLst>
            <pc:docMk/>
            <pc:sldMk cId="540677018" sldId="259"/>
            <ac:picMk id="9" creationId="{00000000-0000-0000-0000-000000000000}"/>
          </ac:picMkLst>
        </pc:picChg>
      </pc:sldChg>
      <pc:sldChg chg="delSp add modAnim">
        <pc:chgData name="Ansgar" userId="0df5fa67-6637-4f97-a954-0a6028fe23ed" providerId="ADAL" clId="{D86D51AB-396D-4DC1-A44F-5776F71BA59E}" dt="2020-04-28T19:39:36.062" v="625" actId="478"/>
        <pc:sldMkLst>
          <pc:docMk/>
          <pc:sldMk cId="926081251" sldId="260"/>
        </pc:sldMkLst>
        <pc:spChg chg="del">
          <ac:chgData name="Ansgar" userId="0df5fa67-6637-4f97-a954-0a6028fe23ed" providerId="ADAL" clId="{D86D51AB-396D-4DC1-A44F-5776F71BA59E}" dt="2020-04-28T19:39:36.062" v="625" actId="478"/>
          <ac:spMkLst>
            <pc:docMk/>
            <pc:sldMk cId="926081251" sldId="260"/>
            <ac:spMk id="2" creationId="{474558B2-CD44-49C5-BF1F-84F15A53F45B}"/>
          </ac:spMkLst>
        </pc:spChg>
        <pc:spChg chg="del">
          <ac:chgData name="Ansgar" userId="0df5fa67-6637-4f97-a954-0a6028fe23ed" providerId="ADAL" clId="{D86D51AB-396D-4DC1-A44F-5776F71BA59E}" dt="2020-04-28T19:39:36.062" v="625" actId="478"/>
          <ac:spMkLst>
            <pc:docMk/>
            <pc:sldMk cId="926081251" sldId="260"/>
            <ac:spMk id="6" creationId="{CE4E9CF7-B69C-48A5-8096-0808601BB471}"/>
          </ac:spMkLst>
        </pc:spChg>
        <pc:spChg chg="del">
          <ac:chgData name="Ansgar" userId="0df5fa67-6637-4f97-a954-0a6028fe23ed" providerId="ADAL" clId="{D86D51AB-396D-4DC1-A44F-5776F71BA59E}" dt="2020-04-28T19:39:36.062" v="625" actId="478"/>
          <ac:spMkLst>
            <pc:docMk/>
            <pc:sldMk cId="926081251" sldId="260"/>
            <ac:spMk id="10" creationId="{1BEA939A-E712-4AC1-8D60-B099BFEE6ADE}"/>
          </ac:spMkLst>
        </pc:spChg>
        <pc:picChg chg="del">
          <ac:chgData name="Ansgar" userId="0df5fa67-6637-4f97-a954-0a6028fe23ed" providerId="ADAL" clId="{D86D51AB-396D-4DC1-A44F-5776F71BA59E}" dt="2020-04-28T19:39:36.062" v="625" actId="478"/>
          <ac:picMkLst>
            <pc:docMk/>
            <pc:sldMk cId="926081251" sldId="260"/>
            <ac:picMk id="5" creationId="{C714A37E-9968-48C5-99BF-74B8E183CDA2}"/>
          </ac:picMkLst>
        </pc:picChg>
      </pc:sldChg>
    </pc:docChg>
  </pc:docChgLst>
  <pc:docChgLst>
    <pc:chgData name="Ansgar" userId="0df5fa67-6637-4f97-a954-0a6028fe23ed" providerId="ADAL" clId="{5DA679CA-A605-4F4D-9FFD-D42525275C91}"/>
    <pc:docChg chg="modSld">
      <pc:chgData name="Ansgar" userId="0df5fa67-6637-4f97-a954-0a6028fe23ed" providerId="ADAL" clId="{5DA679CA-A605-4F4D-9FFD-D42525275C91}" dt="2020-04-24T10:33:40.909" v="11" actId="20577"/>
      <pc:docMkLst>
        <pc:docMk/>
      </pc:docMkLst>
      <pc:sldChg chg="modSp">
        <pc:chgData name="Ansgar" userId="0df5fa67-6637-4f97-a954-0a6028fe23ed" providerId="ADAL" clId="{5DA679CA-A605-4F4D-9FFD-D42525275C91}" dt="2020-04-24T10:33:40.909" v="11" actId="20577"/>
        <pc:sldMkLst>
          <pc:docMk/>
          <pc:sldMk cId="1709610448" sldId="258"/>
        </pc:sldMkLst>
        <pc:spChg chg="mod">
          <ac:chgData name="Ansgar" userId="0df5fa67-6637-4f97-a954-0a6028fe23ed" providerId="ADAL" clId="{5DA679CA-A605-4F4D-9FFD-D42525275C91}" dt="2020-04-24T10:33:40.909" v="11" actId="20577"/>
          <ac:spMkLst>
            <pc:docMk/>
            <pc:sldMk cId="1709610448" sldId="258"/>
            <ac:spMk id="5" creationId="{78F4E334-B0EA-4394-98C4-24F87EB627EE}"/>
          </ac:spMkLst>
        </pc:spChg>
      </pc:sldChg>
    </pc:docChg>
  </pc:docChgLst>
  <pc:docChgLst>
    <pc:chgData name="Ansgar Jaschke" userId="0df5fa67-6637-4f97-a954-0a6028fe23ed" providerId="ADAL" clId="{788D540A-7F6B-4D7B-AA6A-4EF81E1F65F3}"/>
    <pc:docChg chg="addSld delSld modSld">
      <pc:chgData name="Ansgar Jaschke" userId="0df5fa67-6637-4f97-a954-0a6028fe23ed" providerId="ADAL" clId="{788D540A-7F6B-4D7B-AA6A-4EF81E1F65F3}" dt="2019-05-21T16:40:18.961" v="83" actId="113"/>
      <pc:docMkLst>
        <pc:docMk/>
      </pc:docMkLst>
      <pc:sldChg chg="del">
        <pc:chgData name="Ansgar Jaschke" userId="0df5fa67-6637-4f97-a954-0a6028fe23ed" providerId="ADAL" clId="{788D540A-7F6B-4D7B-AA6A-4EF81E1F65F3}" dt="2019-05-21T16:39:01.642" v="0" actId="2696"/>
        <pc:sldMkLst>
          <pc:docMk/>
          <pc:sldMk cId="13503960" sldId="258"/>
        </pc:sldMkLst>
      </pc:sldChg>
      <pc:sldChg chg="addSp delSp modSp add modAnim">
        <pc:chgData name="Ansgar Jaschke" userId="0df5fa67-6637-4f97-a954-0a6028fe23ed" providerId="ADAL" clId="{788D540A-7F6B-4D7B-AA6A-4EF81E1F65F3}" dt="2019-05-21T16:40:18.961" v="83" actId="113"/>
        <pc:sldMkLst>
          <pc:docMk/>
          <pc:sldMk cId="1709610448" sldId="258"/>
        </pc:sldMkLst>
        <pc:spChg chg="add mod">
          <ac:chgData name="Ansgar Jaschke" userId="0df5fa67-6637-4f97-a954-0a6028fe23ed" providerId="ADAL" clId="{788D540A-7F6B-4D7B-AA6A-4EF81E1F65F3}" dt="2019-05-21T16:40:18.961" v="83" actId="113"/>
          <ac:spMkLst>
            <pc:docMk/>
            <pc:sldMk cId="1709610448" sldId="258"/>
            <ac:spMk id="5" creationId="{78F4E334-B0EA-4394-98C4-24F87EB627EE}"/>
          </ac:spMkLst>
        </pc:spChg>
        <pc:spChg chg="del">
          <ac:chgData name="Ansgar Jaschke" userId="0df5fa67-6637-4f97-a954-0a6028fe23ed" providerId="ADAL" clId="{788D540A-7F6B-4D7B-AA6A-4EF81E1F65F3}" dt="2019-05-21T16:39:24.284" v="3" actId="478"/>
          <ac:spMkLst>
            <pc:docMk/>
            <pc:sldMk cId="1709610448" sldId="258"/>
            <ac:spMk id="8" creationId="{00000000-0000-0000-0000-000000000000}"/>
          </ac:spMkLst>
        </pc:spChg>
        <pc:picChg chg="del">
          <ac:chgData name="Ansgar Jaschke" userId="0df5fa67-6637-4f97-a954-0a6028fe23ed" providerId="ADAL" clId="{788D540A-7F6B-4D7B-AA6A-4EF81E1F65F3}" dt="2019-05-21T16:39:24.284" v="3" actId="478"/>
          <ac:picMkLst>
            <pc:docMk/>
            <pc:sldMk cId="1709610448" sldId="258"/>
            <ac:picMk id="7" creationId="{00000000-0000-0000-0000-000000000000}"/>
          </ac:picMkLst>
        </pc:picChg>
        <pc:picChg chg="del">
          <ac:chgData name="Ansgar Jaschke" userId="0df5fa67-6637-4f97-a954-0a6028fe23ed" providerId="ADAL" clId="{788D540A-7F6B-4D7B-AA6A-4EF81E1F65F3}" dt="2019-05-21T16:39:24.284" v="3" actId="478"/>
          <ac:picMkLst>
            <pc:docMk/>
            <pc:sldMk cId="1709610448" sldId="258"/>
            <ac:picMk id="9" creationId="{00000000-0000-0000-0000-000000000000}"/>
          </ac:picMkLst>
        </pc:picChg>
      </pc:sldChg>
      <pc:sldChg chg="del">
        <pc:chgData name="Ansgar Jaschke" userId="0df5fa67-6637-4f97-a954-0a6028fe23ed" providerId="ADAL" clId="{788D540A-7F6B-4D7B-AA6A-4EF81E1F65F3}" dt="2019-05-21T16:39:02.583" v="1" actId="2696"/>
        <pc:sldMkLst>
          <pc:docMk/>
          <pc:sldMk cId="3954758906"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F8421AEF-1D1C-4B27-AA55-878CE5BE8337}" type="datetimeFigureOut">
              <a:rPr lang="de-DE" smtClean="0"/>
              <a:t>30.04.20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638597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8421AEF-1D1C-4B27-AA55-878CE5BE8337}" type="datetimeFigureOut">
              <a:rPr lang="de-DE" smtClean="0"/>
              <a:t>30.04.20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1598727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8421AEF-1D1C-4B27-AA55-878CE5BE8337}" type="datetimeFigureOut">
              <a:rPr lang="de-DE" smtClean="0"/>
              <a:t>30.04.20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3536187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8421AEF-1D1C-4B27-AA55-878CE5BE8337}" type="datetimeFigureOut">
              <a:rPr lang="de-DE" smtClean="0"/>
              <a:t>30.04.20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285397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F8421AEF-1D1C-4B27-AA55-878CE5BE8337}" type="datetimeFigureOut">
              <a:rPr lang="de-DE" smtClean="0"/>
              <a:t>30.04.20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415941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8421AEF-1D1C-4B27-AA55-878CE5BE8337}" type="datetimeFigureOut">
              <a:rPr lang="de-DE" smtClean="0"/>
              <a:t>30.04.20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198594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8421AEF-1D1C-4B27-AA55-878CE5BE8337}" type="datetimeFigureOut">
              <a:rPr lang="de-DE" smtClean="0"/>
              <a:t>30.04.20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230445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F8421AEF-1D1C-4B27-AA55-878CE5BE8337}" type="datetimeFigureOut">
              <a:rPr lang="de-DE" smtClean="0"/>
              <a:t>30.04.20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938451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21AEF-1D1C-4B27-AA55-878CE5BE8337}" type="datetimeFigureOut">
              <a:rPr lang="de-DE" smtClean="0"/>
              <a:t>30.04.20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1971943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F8421AEF-1D1C-4B27-AA55-878CE5BE8337}" type="datetimeFigureOut">
              <a:rPr lang="de-DE" smtClean="0"/>
              <a:t>30.04.20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4078359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F8421AEF-1D1C-4B27-AA55-878CE5BE8337}" type="datetimeFigureOut">
              <a:rPr lang="de-DE" smtClean="0"/>
              <a:t>30.04.20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BEE1AFE-FB7C-4C30-81E8-D859E231185F}" type="slidenum">
              <a:rPr lang="de-DE" smtClean="0"/>
              <a:t>‹Nr.›</a:t>
            </a:fld>
            <a:endParaRPr lang="de-DE"/>
          </a:p>
        </p:txBody>
      </p:sp>
    </p:spTree>
    <p:extLst>
      <p:ext uri="{BB962C8B-B14F-4D97-AF65-F5344CB8AC3E}">
        <p14:creationId xmlns:p14="http://schemas.microsoft.com/office/powerpoint/2010/main" val="282008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21AEF-1D1C-4B27-AA55-878CE5BE8337}" type="datetimeFigureOut">
              <a:rPr lang="de-DE" smtClean="0"/>
              <a:t>30.04.20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E1AFE-FB7C-4C30-81E8-D859E231185F}" type="slidenum">
              <a:rPr lang="de-DE" smtClean="0"/>
              <a:t>‹Nr.›</a:t>
            </a:fld>
            <a:endParaRPr lang="de-DE"/>
          </a:p>
        </p:txBody>
      </p:sp>
    </p:spTree>
    <p:extLst>
      <p:ext uri="{BB962C8B-B14F-4D97-AF65-F5344CB8AC3E}">
        <p14:creationId xmlns:p14="http://schemas.microsoft.com/office/powerpoint/2010/main" val="3657135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gif"/><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78F4E334-B0EA-4394-98C4-24F87EB627EE}"/>
              </a:ext>
            </a:extLst>
          </p:cNvPr>
          <p:cNvSpPr/>
          <p:nvPr/>
        </p:nvSpPr>
        <p:spPr>
          <a:xfrm>
            <a:off x="1309860" y="1923581"/>
            <a:ext cx="5915890" cy="2862322"/>
          </a:xfrm>
          <a:prstGeom prst="rect">
            <a:avLst/>
          </a:prstGeom>
        </p:spPr>
        <p:txBody>
          <a:bodyPr wrap="square">
            <a:spAutoFit/>
          </a:bodyPr>
          <a:lstStyle/>
          <a:p>
            <a:pPr algn="ctr"/>
            <a:r>
              <a:rPr lang="de-DE" sz="3600" b="1" dirty="0"/>
              <a:t>Kombi-Kurs Naturwissenschaften</a:t>
            </a:r>
          </a:p>
          <a:p>
            <a:pPr algn="ctr"/>
            <a:endParaRPr lang="de-DE" sz="3600" dirty="0"/>
          </a:p>
          <a:p>
            <a:pPr algn="ctr"/>
            <a:r>
              <a:rPr lang="de-DE" sz="3600" dirty="0"/>
              <a:t>Jahrgang 8: Chemie</a:t>
            </a:r>
          </a:p>
          <a:p>
            <a:pPr algn="ctr"/>
            <a:r>
              <a:rPr lang="de-DE" sz="3600" dirty="0"/>
              <a:t>Jahrgang 9: Astronomie</a:t>
            </a:r>
          </a:p>
        </p:txBody>
      </p:sp>
    </p:spTree>
    <p:extLst>
      <p:ext uri="{BB962C8B-B14F-4D97-AF65-F5344CB8AC3E}">
        <p14:creationId xmlns:p14="http://schemas.microsoft.com/office/powerpoint/2010/main" val="1709610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4" descr="C:\Users\Jaschke.A\Desktop\breaking_bad_icons_by_gtkshroom-d39ayt8\PNG\006-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764" y="2003816"/>
            <a:ext cx="1896772" cy="1896772"/>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p:cNvSpPr txBox="1"/>
          <p:nvPr/>
        </p:nvSpPr>
        <p:spPr>
          <a:xfrm>
            <a:off x="2291662" y="2380065"/>
            <a:ext cx="6045644" cy="1323439"/>
          </a:xfrm>
          <a:prstGeom prst="rect">
            <a:avLst/>
          </a:prstGeom>
          <a:noFill/>
        </p:spPr>
        <p:txBody>
          <a:bodyPr wrap="square" rtlCol="0">
            <a:spAutoFit/>
          </a:bodyPr>
          <a:lstStyle/>
          <a:p>
            <a:r>
              <a:rPr lang="de-DE" sz="8000" dirty="0"/>
              <a:t>H E M         E </a:t>
            </a:r>
            <a:endParaRPr lang="de-DE" sz="3200" dirty="0"/>
          </a:p>
        </p:txBody>
      </p:sp>
      <p:pic>
        <p:nvPicPr>
          <p:cNvPr id="9" name="Picture 5" descr="C:\Users\Jaschke.A\Desktop\breaking_bad_icons_by_gtkshroom-d39ayt8\PNG\053-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5007" y="2003816"/>
            <a:ext cx="1896772" cy="1896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67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496291" y="94781"/>
            <a:ext cx="5915890" cy="954107"/>
          </a:xfrm>
          <a:prstGeom prst="rect">
            <a:avLst/>
          </a:prstGeom>
        </p:spPr>
        <p:txBody>
          <a:bodyPr wrap="square">
            <a:spAutoFit/>
          </a:bodyPr>
          <a:lstStyle/>
          <a:p>
            <a:pPr algn="ctr"/>
            <a:r>
              <a:rPr lang="de-DE" sz="2800" dirty="0"/>
              <a:t>Jg.8: Chemie ist überall! </a:t>
            </a:r>
            <a:br>
              <a:rPr lang="de-DE" sz="2800" dirty="0"/>
            </a:br>
            <a:r>
              <a:rPr lang="de-DE" sz="2800" dirty="0"/>
              <a:t>Was ist drin? – Ich will‘s wissen!</a:t>
            </a:r>
          </a:p>
        </p:txBody>
      </p:sp>
      <p:pic>
        <p:nvPicPr>
          <p:cNvPr id="1026" name="Picture 2" descr="https://t3.ftcdn.net/jpg/00/42/29/78/240_F_42297892_v81Eeicy45flo9MBzjfG73ldmmorPmG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245835"/>
            <a:ext cx="3545058" cy="235682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Gerade Verbindung mit Pfeil 3"/>
          <p:cNvCxnSpPr>
            <a:cxnSpLocks/>
          </p:cNvCxnSpPr>
          <p:nvPr/>
        </p:nvCxnSpPr>
        <p:spPr>
          <a:xfrm>
            <a:off x="3727938" y="1796399"/>
            <a:ext cx="72629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feld 4"/>
          <p:cNvSpPr txBox="1"/>
          <p:nvPr/>
        </p:nvSpPr>
        <p:spPr>
          <a:xfrm>
            <a:off x="4592700" y="1504011"/>
            <a:ext cx="1018227" cy="584775"/>
          </a:xfrm>
          <a:prstGeom prst="rect">
            <a:avLst/>
          </a:prstGeom>
          <a:noFill/>
        </p:spPr>
        <p:txBody>
          <a:bodyPr wrap="none" rtlCol="0">
            <a:spAutoFit/>
          </a:bodyPr>
          <a:lstStyle/>
          <a:p>
            <a:r>
              <a:rPr lang="de-DE" sz="3200" dirty="0"/>
              <a:t>Salz?</a:t>
            </a:r>
          </a:p>
        </p:txBody>
      </p:sp>
      <p:cxnSp>
        <p:nvCxnSpPr>
          <p:cNvPr id="7" name="Gerade Verbindung mit Pfeil 6"/>
          <p:cNvCxnSpPr>
            <a:cxnSpLocks/>
          </p:cNvCxnSpPr>
          <p:nvPr/>
        </p:nvCxnSpPr>
        <p:spPr>
          <a:xfrm flipV="1">
            <a:off x="3727938" y="2366615"/>
            <a:ext cx="72629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4592700" y="2074228"/>
            <a:ext cx="1029834" cy="584775"/>
          </a:xfrm>
          <a:prstGeom prst="rect">
            <a:avLst/>
          </a:prstGeom>
          <a:noFill/>
        </p:spPr>
        <p:txBody>
          <a:bodyPr wrap="none" rtlCol="0">
            <a:spAutoFit/>
          </a:bodyPr>
          <a:lstStyle/>
          <a:p>
            <a:r>
              <a:rPr lang="de-DE" sz="3200" dirty="0"/>
              <a:t>Fett?</a:t>
            </a:r>
          </a:p>
        </p:txBody>
      </p:sp>
      <p:pic>
        <p:nvPicPr>
          <p:cNvPr id="1028" name="Picture 4" descr="http://www.getraenke-tuebingen.de/fileadmin/_migrated/pics/fruchtsa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884" y="3707244"/>
            <a:ext cx="18669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rezepte-und-tipps.de/Rezepte/Getraenke/Bild/Col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2293" y="4692072"/>
            <a:ext cx="1477275" cy="203863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Gerade Verbindung mit Pfeil 13"/>
          <p:cNvCxnSpPr>
            <a:cxnSpLocks/>
          </p:cNvCxnSpPr>
          <p:nvPr/>
        </p:nvCxnSpPr>
        <p:spPr>
          <a:xfrm>
            <a:off x="2216017" y="4163088"/>
            <a:ext cx="223821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cxnSpLocks/>
          </p:cNvCxnSpPr>
          <p:nvPr/>
        </p:nvCxnSpPr>
        <p:spPr>
          <a:xfrm flipV="1">
            <a:off x="3369568" y="5072869"/>
            <a:ext cx="108466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cxnSpLocks/>
          </p:cNvCxnSpPr>
          <p:nvPr/>
        </p:nvCxnSpPr>
        <p:spPr>
          <a:xfrm>
            <a:off x="3369567" y="5945704"/>
            <a:ext cx="108466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feld 18"/>
          <p:cNvSpPr txBox="1"/>
          <p:nvPr/>
        </p:nvSpPr>
        <p:spPr>
          <a:xfrm>
            <a:off x="4511420" y="3854799"/>
            <a:ext cx="1984646" cy="584775"/>
          </a:xfrm>
          <a:prstGeom prst="rect">
            <a:avLst/>
          </a:prstGeom>
          <a:noFill/>
        </p:spPr>
        <p:txBody>
          <a:bodyPr wrap="none" rtlCol="0">
            <a:spAutoFit/>
          </a:bodyPr>
          <a:lstStyle/>
          <a:p>
            <a:r>
              <a:rPr lang="de-DE" sz="3200" dirty="0"/>
              <a:t>Vitamin C?</a:t>
            </a:r>
          </a:p>
        </p:txBody>
      </p:sp>
      <p:sp>
        <p:nvSpPr>
          <p:cNvPr id="20" name="Textfeld 19"/>
          <p:cNvSpPr txBox="1"/>
          <p:nvPr/>
        </p:nvSpPr>
        <p:spPr>
          <a:xfrm>
            <a:off x="4511420" y="4780482"/>
            <a:ext cx="1476302" cy="584775"/>
          </a:xfrm>
          <a:prstGeom prst="rect">
            <a:avLst/>
          </a:prstGeom>
          <a:noFill/>
        </p:spPr>
        <p:txBody>
          <a:bodyPr wrap="none" rtlCol="0">
            <a:spAutoFit/>
          </a:bodyPr>
          <a:lstStyle/>
          <a:p>
            <a:r>
              <a:rPr lang="de-DE" sz="3200" dirty="0"/>
              <a:t>Zucker?</a:t>
            </a:r>
          </a:p>
        </p:txBody>
      </p:sp>
      <p:sp>
        <p:nvSpPr>
          <p:cNvPr id="21" name="Textfeld 20"/>
          <p:cNvSpPr txBox="1"/>
          <p:nvPr/>
        </p:nvSpPr>
        <p:spPr>
          <a:xfrm>
            <a:off x="4511420" y="5635368"/>
            <a:ext cx="1319015" cy="584775"/>
          </a:xfrm>
          <a:prstGeom prst="rect">
            <a:avLst/>
          </a:prstGeom>
          <a:noFill/>
        </p:spPr>
        <p:txBody>
          <a:bodyPr wrap="none" rtlCol="0">
            <a:spAutoFit/>
          </a:bodyPr>
          <a:lstStyle/>
          <a:p>
            <a:r>
              <a:rPr lang="de-DE" sz="3200" dirty="0"/>
              <a:t>Säure?</a:t>
            </a:r>
          </a:p>
        </p:txBody>
      </p:sp>
      <p:pic>
        <p:nvPicPr>
          <p:cNvPr id="1034" name="Picture 10" descr="Bildergebnis für erlenmeyerkolben analys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8545" y="2336716"/>
            <a:ext cx="5006545" cy="3337695"/>
          </a:xfrm>
          <a:prstGeom prst="rect">
            <a:avLst/>
          </a:prstGeom>
          <a:noFill/>
          <a:effectLst>
            <a:softEdge rad="25400"/>
          </a:effectLst>
          <a:extLst>
            <a:ext uri="{909E8E84-426E-40DD-AFC4-6F175D3DCCD1}">
              <a14:hiddenFill xmlns:a14="http://schemas.microsoft.com/office/drawing/2010/main">
                <a:solidFill>
                  <a:srgbClr val="FFFFFF"/>
                </a:solidFill>
              </a14:hiddenFill>
            </a:ext>
          </a:extLst>
        </p:spPr>
      </p:pic>
      <p:pic>
        <p:nvPicPr>
          <p:cNvPr id="1036" name="Picture 12" descr="https://upload.wikimedia.org/wikipedia/commons/d/d2/Soxhlet_mechanism.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808920" y="1796398"/>
            <a:ext cx="1699295" cy="493981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Bildergebnis für titration aufbau"/>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23312" y="2088786"/>
            <a:ext cx="2654338" cy="4297879"/>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2" descr="Bildergebnis für jugend forscht"/>
          <p:cNvSpPr>
            <a:spLocks noChangeAspect="1" noChangeArrowheads="1"/>
          </p:cNvSpPr>
          <p:nvPr/>
        </p:nvSpPr>
        <p:spPr bwMode="auto">
          <a:xfrm>
            <a:off x="155575" y="-884238"/>
            <a:ext cx="98202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 name="Textfeld 8">
            <a:extLst>
              <a:ext uri="{FF2B5EF4-FFF2-40B4-BE49-F238E27FC236}">
                <a16:creationId xmlns:a16="http://schemas.microsoft.com/office/drawing/2014/main" id="{21DAE0A8-C33B-4FF5-8083-6786ED12AEA4}"/>
              </a:ext>
            </a:extLst>
          </p:cNvPr>
          <p:cNvSpPr txBox="1"/>
          <p:nvPr/>
        </p:nvSpPr>
        <p:spPr>
          <a:xfrm>
            <a:off x="4838007" y="2964873"/>
            <a:ext cx="1837427" cy="923330"/>
          </a:xfrm>
          <a:prstGeom prst="rect">
            <a:avLst/>
          </a:prstGeom>
          <a:noFill/>
        </p:spPr>
        <p:txBody>
          <a:bodyPr wrap="square" rtlCol="0">
            <a:spAutoFit/>
          </a:bodyPr>
          <a:lstStyle/>
          <a:p>
            <a:r>
              <a:rPr lang="de-DE" dirty="0"/>
              <a:t>zunächst einfache Experimente</a:t>
            </a:r>
          </a:p>
        </p:txBody>
      </p:sp>
      <p:sp>
        <p:nvSpPr>
          <p:cNvPr id="23" name="Textfeld 22">
            <a:extLst>
              <a:ext uri="{FF2B5EF4-FFF2-40B4-BE49-F238E27FC236}">
                <a16:creationId xmlns:a16="http://schemas.microsoft.com/office/drawing/2014/main" id="{6838BAD1-9CC1-43F8-B2FD-DA384A4A0CB0}"/>
              </a:ext>
            </a:extLst>
          </p:cNvPr>
          <p:cNvSpPr txBox="1"/>
          <p:nvPr/>
        </p:nvSpPr>
        <p:spPr>
          <a:xfrm>
            <a:off x="7567469" y="5736201"/>
            <a:ext cx="1837427" cy="923330"/>
          </a:xfrm>
          <a:prstGeom prst="rect">
            <a:avLst/>
          </a:prstGeom>
          <a:noFill/>
        </p:spPr>
        <p:txBody>
          <a:bodyPr wrap="square" rtlCol="0">
            <a:spAutoFit/>
          </a:bodyPr>
          <a:lstStyle/>
          <a:p>
            <a:r>
              <a:rPr lang="de-DE" dirty="0"/>
              <a:t>… die immer anspruchsvoller werden…</a:t>
            </a:r>
          </a:p>
        </p:txBody>
      </p:sp>
    </p:spTree>
    <p:extLst>
      <p:ext uri="{BB962C8B-B14F-4D97-AF65-F5344CB8AC3E}">
        <p14:creationId xmlns:p14="http://schemas.microsoft.com/office/powerpoint/2010/main" val="3328260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0-#ppt_w/2"/>
                                          </p:val>
                                        </p:tav>
                                        <p:tav tm="100000">
                                          <p:val>
                                            <p:strVal val="#ppt_x"/>
                                          </p:val>
                                        </p:tav>
                                      </p:tavLst>
                                    </p:anim>
                                    <p:anim calcmode="lin" valueType="num">
                                      <p:cBhvr additive="base">
                                        <p:cTn id="8" dur="500" fill="hold"/>
                                        <p:tgtEl>
                                          <p:spTgt spid="102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32"/>
                                        </p:tgtEl>
                                        <p:attrNameLst>
                                          <p:attrName>style.visibility</p:attrName>
                                        </p:attrNameLst>
                                      </p:cBhvr>
                                      <p:to>
                                        <p:strVal val="visible"/>
                                      </p:to>
                                    </p:set>
                                    <p:anim calcmode="lin" valueType="num">
                                      <p:cBhvr additive="base">
                                        <p:cTn id="11" dur="500" fill="hold"/>
                                        <p:tgtEl>
                                          <p:spTgt spid="1032"/>
                                        </p:tgtEl>
                                        <p:attrNameLst>
                                          <p:attrName>ppt_x</p:attrName>
                                        </p:attrNameLst>
                                      </p:cBhvr>
                                      <p:tavLst>
                                        <p:tav tm="0">
                                          <p:val>
                                            <p:strVal val="0-#ppt_w/2"/>
                                          </p:val>
                                        </p:tav>
                                        <p:tav tm="100000">
                                          <p:val>
                                            <p:strVal val="#ppt_x"/>
                                          </p:val>
                                        </p:tav>
                                      </p:tavLst>
                                    </p:anim>
                                    <p:anim calcmode="lin" valueType="num">
                                      <p:cBhvr additive="base">
                                        <p:cTn id="12" dur="500" fill="hold"/>
                                        <p:tgtEl>
                                          <p:spTgt spid="1032"/>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0-#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0-#ppt_w/2"/>
                                          </p:val>
                                        </p:tav>
                                        <p:tav tm="100000">
                                          <p:val>
                                            <p:strVal val="#ppt_x"/>
                                          </p:val>
                                        </p:tav>
                                      </p:tavLst>
                                    </p:anim>
                                    <p:anim calcmode="lin" valueType="num">
                                      <p:cBhvr additive="base">
                                        <p:cTn id="28" dur="500" fill="hold"/>
                                        <p:tgtEl>
                                          <p:spTgt spid="19"/>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0-#ppt_w/2"/>
                                          </p:val>
                                        </p:tav>
                                        <p:tav tm="100000">
                                          <p:val>
                                            <p:strVal val="#ppt_x"/>
                                          </p:val>
                                        </p:tav>
                                      </p:tavLst>
                                    </p:anim>
                                    <p:anim calcmode="lin" valueType="num">
                                      <p:cBhvr additive="base">
                                        <p:cTn id="32" dur="500" fill="hold"/>
                                        <p:tgtEl>
                                          <p:spTgt spid="20"/>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0-#ppt_w/2"/>
                                          </p:val>
                                        </p:tav>
                                        <p:tav tm="100000">
                                          <p:val>
                                            <p:strVal val="#ppt_x"/>
                                          </p:val>
                                        </p:tav>
                                      </p:tavLst>
                                    </p:anim>
                                    <p:anim calcmode="lin" valueType="num">
                                      <p:cBhvr additive="base">
                                        <p:cTn id="3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3.33333E-6 2.22222E-6 L 0.25833 -0.39167 " pathEditMode="relative" rAng="0" ptsTypes="AA">
                                      <p:cBhvr>
                                        <p:cTn id="46" dur="2000" fill="hold"/>
                                        <p:tgtEl>
                                          <p:spTgt spid="1034"/>
                                        </p:tgtEl>
                                        <p:attrNameLst>
                                          <p:attrName>ppt_x</p:attrName>
                                          <p:attrName>ppt_y</p:attrName>
                                        </p:attrNameLst>
                                      </p:cBhvr>
                                      <p:rCtr x="12917" y="-19583"/>
                                    </p:animMotion>
                                  </p:childTnLst>
                                </p:cTn>
                              </p:par>
                              <p:par>
                                <p:cTn id="47" presetID="6" presetClass="emph" presetSubtype="0" fill="hold" nodeType="withEffect">
                                  <p:stCondLst>
                                    <p:cond delay="0"/>
                                  </p:stCondLst>
                                  <p:childTnLst>
                                    <p:animScale>
                                      <p:cBhvr>
                                        <p:cTn id="48" dur="2000" fill="hold"/>
                                        <p:tgtEl>
                                          <p:spTgt spid="1034"/>
                                        </p:tgtEl>
                                      </p:cBhvr>
                                      <p:by x="50000" y="50000"/>
                                    </p:animScale>
                                  </p:childTnLst>
                                </p:cTn>
                              </p:par>
                              <p:par>
                                <p:cTn id="49" presetID="1" presetClass="entr" presetSubtype="0" fill="hold" nodeType="withEffect">
                                  <p:stCondLst>
                                    <p:cond delay="0"/>
                                  </p:stCondLst>
                                  <p:childTnLst>
                                    <p:set>
                                      <p:cBhvr>
                                        <p:cTn id="50" dur="1" fill="hold">
                                          <p:stCondLst>
                                            <p:cond delay="0"/>
                                          </p:stCondLst>
                                        </p:cTn>
                                        <p:tgtEl>
                                          <p:spTgt spid="1038"/>
                                        </p:tgtEl>
                                        <p:attrNameLst>
                                          <p:attrName>style.visibility</p:attrName>
                                        </p:attrNameLst>
                                      </p:cBhvr>
                                      <p:to>
                                        <p:strVal val="visible"/>
                                      </p:to>
                                    </p:set>
                                  </p:childTnLst>
                                </p:cTn>
                              </p:par>
                              <p:par>
                                <p:cTn id="51" presetID="10" presetClass="exit" presetSubtype="0" fill="hold" grpId="1" nodeType="withEffect">
                                  <p:stCondLst>
                                    <p:cond delay="0"/>
                                  </p:stCondLst>
                                  <p:childTnLst>
                                    <p:animEffect transition="out" filter="fade">
                                      <p:cBhvr>
                                        <p:cTn id="52" dur="500"/>
                                        <p:tgtEl>
                                          <p:spTgt spid="9"/>
                                        </p:tgtEl>
                                      </p:cBhvr>
                                    </p:animEffect>
                                    <p:set>
                                      <p:cBhvr>
                                        <p:cTn id="53" dur="1" fill="hold">
                                          <p:stCondLst>
                                            <p:cond delay="499"/>
                                          </p:stCondLst>
                                        </p:cTn>
                                        <p:tgtEl>
                                          <p:spTgt spid="9"/>
                                        </p:tgtEl>
                                        <p:attrNameLst>
                                          <p:attrName>style.visibility</p:attrName>
                                        </p:attrNameLst>
                                      </p:cBhvr>
                                      <p:to>
                                        <p:strVal val="hidden"/>
                                      </p:to>
                                    </p:set>
                                  </p:childTnLst>
                                </p:cTn>
                              </p:par>
                              <p:par>
                                <p:cTn id="54" presetID="1" presetClass="entr" presetSubtype="0" fill="hold" grpId="0" nodeType="with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nodeType="clickEffect">
                                  <p:stCondLst>
                                    <p:cond delay="0"/>
                                  </p:stCondLst>
                                  <p:childTnLst>
                                    <p:animMotion origin="layout" path="M -4.44444E-6 -4.07407E-6 L 0.07969 -0.19351 " pathEditMode="relative" rAng="0" ptsTypes="AA">
                                      <p:cBhvr>
                                        <p:cTn id="59" dur="2000" fill="hold"/>
                                        <p:tgtEl>
                                          <p:spTgt spid="1038"/>
                                        </p:tgtEl>
                                        <p:attrNameLst>
                                          <p:attrName>ppt_x</p:attrName>
                                          <p:attrName>ppt_y</p:attrName>
                                        </p:attrNameLst>
                                      </p:cBhvr>
                                      <p:rCtr x="3976" y="-9676"/>
                                    </p:animMotion>
                                  </p:childTnLst>
                                </p:cTn>
                              </p:par>
                              <p:par>
                                <p:cTn id="60" presetID="6" presetClass="emph" presetSubtype="0" fill="hold" nodeType="withEffect">
                                  <p:stCondLst>
                                    <p:cond delay="0"/>
                                  </p:stCondLst>
                                  <p:childTnLst>
                                    <p:animScale>
                                      <p:cBhvr>
                                        <p:cTn id="61" dur="2000" fill="hold"/>
                                        <p:tgtEl>
                                          <p:spTgt spid="1038"/>
                                        </p:tgtEl>
                                      </p:cBhvr>
                                      <p:by x="50000" y="50000"/>
                                    </p:animScale>
                                  </p:childTnLst>
                                </p:cTn>
                              </p:par>
                              <p:par>
                                <p:cTn id="62" presetID="1" presetClass="entr" presetSubtype="0" fill="hold" nodeType="withEffect">
                                  <p:stCondLst>
                                    <p:cond delay="0"/>
                                  </p:stCondLst>
                                  <p:childTnLst>
                                    <p:set>
                                      <p:cBhvr>
                                        <p:cTn id="63" dur="1" fill="hold">
                                          <p:stCondLst>
                                            <p:cond delay="0"/>
                                          </p:stCondLst>
                                        </p:cTn>
                                        <p:tgtEl>
                                          <p:spTgt spid="1036"/>
                                        </p:tgtEl>
                                        <p:attrNameLst>
                                          <p:attrName>style.visibility</p:attrName>
                                        </p:attrNameLst>
                                      </p:cBhvr>
                                      <p:to>
                                        <p:strVal val="visible"/>
                                      </p:to>
                                    </p:set>
                                  </p:childTnLst>
                                </p:cTn>
                              </p:par>
                              <p:par>
                                <p:cTn id="64" presetID="10" presetClass="exit" presetSubtype="0" fill="hold" grpId="1" nodeType="withEffect">
                                  <p:stCondLst>
                                    <p:cond delay="0"/>
                                  </p:stCondLst>
                                  <p:childTnLst>
                                    <p:animEffect transition="out" filter="fade">
                                      <p:cBhvr>
                                        <p:cTn id="65" dur="500"/>
                                        <p:tgtEl>
                                          <p:spTgt spid="23"/>
                                        </p:tgtEl>
                                      </p:cBhvr>
                                    </p:animEffect>
                                    <p:set>
                                      <p:cBhvr>
                                        <p:cTn id="66" dur="1" fill="hold">
                                          <p:stCondLst>
                                            <p:cond delay="499"/>
                                          </p:stCondLst>
                                        </p:cTn>
                                        <p:tgtEl>
                                          <p:spTgt spid="2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42" presetClass="path" presetSubtype="0" accel="50000" decel="50000" fill="hold" nodeType="clickEffect">
                                  <p:stCondLst>
                                    <p:cond delay="0"/>
                                  </p:stCondLst>
                                  <p:childTnLst>
                                    <p:animMotion origin="layout" path="M 5E-6 -7.40741E-7 L 0.06685 -0.09583 " pathEditMode="relative" rAng="0" ptsTypes="AA">
                                      <p:cBhvr>
                                        <p:cTn id="70" dur="2000" fill="hold"/>
                                        <p:tgtEl>
                                          <p:spTgt spid="1036"/>
                                        </p:tgtEl>
                                        <p:attrNameLst>
                                          <p:attrName>ppt_x</p:attrName>
                                          <p:attrName>ppt_y</p:attrName>
                                        </p:attrNameLst>
                                      </p:cBhvr>
                                      <p:rCtr x="3333" y="-4792"/>
                                    </p:animMotion>
                                  </p:childTnLst>
                                </p:cTn>
                              </p:par>
                              <p:par>
                                <p:cTn id="71" presetID="6" presetClass="emph" presetSubtype="0" fill="hold" nodeType="withEffect">
                                  <p:stCondLst>
                                    <p:cond delay="0"/>
                                  </p:stCondLst>
                                  <p:childTnLst>
                                    <p:animScale>
                                      <p:cBhvr>
                                        <p:cTn id="72" dur="2000" fill="hold"/>
                                        <p:tgtEl>
                                          <p:spTgt spid="1036"/>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9" grpId="0"/>
      <p:bldP spid="9" grpId="1"/>
      <p:bldP spid="23" grpId="0"/>
      <p:bldP spid="23"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C714A37E-9968-48C5-99BF-74B8E183CD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348" y="4324239"/>
            <a:ext cx="493395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hteck 5">
            <a:extLst>
              <a:ext uri="{FF2B5EF4-FFF2-40B4-BE49-F238E27FC236}">
                <a16:creationId xmlns:a16="http://schemas.microsoft.com/office/drawing/2014/main" id="{CE4E9CF7-B69C-48A5-8096-0808601BB471}"/>
              </a:ext>
            </a:extLst>
          </p:cNvPr>
          <p:cNvSpPr/>
          <p:nvPr/>
        </p:nvSpPr>
        <p:spPr>
          <a:xfrm>
            <a:off x="3037060" y="5370165"/>
            <a:ext cx="5915890" cy="1384995"/>
          </a:xfrm>
          <a:prstGeom prst="rect">
            <a:avLst/>
          </a:prstGeom>
        </p:spPr>
        <p:txBody>
          <a:bodyPr wrap="square">
            <a:spAutoFit/>
          </a:bodyPr>
          <a:lstStyle/>
          <a:p>
            <a:pPr algn="ctr"/>
            <a:r>
              <a:rPr lang="de-DE" sz="2800" dirty="0"/>
              <a:t>Projekte aus dem Diff-Kurs können ggf. bei diesem Wettbewerb eingereicht werden.</a:t>
            </a:r>
          </a:p>
        </p:txBody>
      </p:sp>
      <p:sp>
        <p:nvSpPr>
          <p:cNvPr id="10" name="Rechteck 9">
            <a:extLst>
              <a:ext uri="{FF2B5EF4-FFF2-40B4-BE49-F238E27FC236}">
                <a16:creationId xmlns:a16="http://schemas.microsoft.com/office/drawing/2014/main" id="{1BEA939A-E712-4AC1-8D60-B099BFEE6ADE}"/>
              </a:ext>
            </a:extLst>
          </p:cNvPr>
          <p:cNvSpPr/>
          <p:nvPr/>
        </p:nvSpPr>
        <p:spPr>
          <a:xfrm>
            <a:off x="327378" y="481642"/>
            <a:ext cx="5915890" cy="1815882"/>
          </a:xfrm>
          <a:prstGeom prst="rect">
            <a:avLst/>
          </a:prstGeom>
        </p:spPr>
        <p:txBody>
          <a:bodyPr wrap="square">
            <a:spAutoFit/>
          </a:bodyPr>
          <a:lstStyle/>
          <a:p>
            <a:pPr algn="ctr"/>
            <a:r>
              <a:rPr lang="de-DE" sz="2800" dirty="0"/>
              <a:t>Das experimentelle Arbeiten steht im Vordergrund. Experimente werden gemeinsam geplant, durchgeführt und ausgewertet.</a:t>
            </a:r>
          </a:p>
        </p:txBody>
      </p:sp>
      <p:sp>
        <p:nvSpPr>
          <p:cNvPr id="2" name="Rechteck 1">
            <a:extLst>
              <a:ext uri="{FF2B5EF4-FFF2-40B4-BE49-F238E27FC236}">
                <a16:creationId xmlns:a16="http://schemas.microsoft.com/office/drawing/2014/main" id="{474558B2-CD44-49C5-BF1F-84F15A53F45B}"/>
              </a:ext>
            </a:extLst>
          </p:cNvPr>
          <p:cNvSpPr/>
          <p:nvPr/>
        </p:nvSpPr>
        <p:spPr>
          <a:xfrm>
            <a:off x="3396478" y="2297524"/>
            <a:ext cx="5420144" cy="1815882"/>
          </a:xfrm>
          <a:prstGeom prst="rect">
            <a:avLst/>
          </a:prstGeom>
        </p:spPr>
        <p:txBody>
          <a:bodyPr wrap="square">
            <a:spAutoFit/>
          </a:bodyPr>
          <a:lstStyle/>
          <a:p>
            <a:pPr algn="ctr"/>
            <a:r>
              <a:rPr lang="de-DE" sz="2800" dirty="0"/>
              <a:t>Dazu gehören auch theoretische Vorüberlegungen, gründliches Protokollieren und ggf. mathematische Berechnungen.</a:t>
            </a:r>
          </a:p>
        </p:txBody>
      </p:sp>
    </p:spTree>
    <p:extLst>
      <p:ext uri="{BB962C8B-B14F-4D97-AF65-F5344CB8AC3E}">
        <p14:creationId xmlns:p14="http://schemas.microsoft.com/office/powerpoint/2010/main" val="54067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B21848-B31A-794F-AF24-40ED9682D17C}"/>
              </a:ext>
            </a:extLst>
          </p:cNvPr>
          <p:cNvSpPr>
            <a:spLocks noChangeArrowheads="1"/>
          </p:cNvSpPr>
          <p:nvPr/>
        </p:nvSpPr>
        <p:spPr bwMode="auto">
          <a:xfrm>
            <a:off x="765544" y="255757"/>
            <a:ext cx="57907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Astronomie Klasse 9 (eine Doppelstunde pro Woche)</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endParaRPr kumimoji="0" lang="de-DE" altLang="de-DE"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de-DE" altLang="de-DE" sz="20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1. Halbjahr:</a:t>
            </a:r>
            <a:endParaRPr kumimoji="0" lang="de-DE" altLang="de-DE" sz="20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pic>
        <p:nvPicPr>
          <p:cNvPr id="1025" name="Bild 2" descr="Sonnensystem, Planeten, Planetensystem">
            <a:extLst>
              <a:ext uri="{FF2B5EF4-FFF2-40B4-BE49-F238E27FC236}">
                <a16:creationId xmlns:a16="http://schemas.microsoft.com/office/drawing/2014/main" id="{E150FC5B-B292-3B45-8C58-4A1D065E33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544" y="1169581"/>
            <a:ext cx="5156200" cy="3238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BB122B30-40BD-1A48-AF8E-3A70803E807A}"/>
              </a:ext>
            </a:extLst>
          </p:cNvPr>
          <p:cNvSpPr>
            <a:spLocks noChangeArrowheads="1"/>
          </p:cNvSpPr>
          <p:nvPr/>
        </p:nvSpPr>
        <p:spPr bwMode="auto">
          <a:xfrm>
            <a:off x="765544" y="4323021"/>
            <a:ext cx="2364365"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Unser Sonnensystem:</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Das System Erde – Mond</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Die Planeten</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Kometen und Asteroiden</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Raumfahrt</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Unsere Sonne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6081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48473E49-A3BC-8946-BE2B-93DE2E4E618C}"/>
              </a:ext>
            </a:extLst>
          </p:cNvPr>
          <p:cNvSpPr>
            <a:spLocks noChangeArrowheads="1"/>
          </p:cNvSpPr>
          <p:nvPr/>
        </p:nvSpPr>
        <p:spPr bwMode="auto">
          <a:xfrm>
            <a:off x="563525" y="370766"/>
            <a:ext cx="6947229"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20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 Halbjahr:</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pic>
        <p:nvPicPr>
          <p:cNvPr id="2052" name="Bild 2" descr="Die Starburstgalaxie NGC 253 - auch Silberdollargalaxie - wurde 1783 von der Astronomin Caroline Herschel entdeckt; Ein Klick auf das Bild lädt die höchstaufgelöste verfügbare Version.">
            <a:extLst>
              <a:ext uri="{FF2B5EF4-FFF2-40B4-BE49-F238E27FC236}">
                <a16:creationId xmlns:a16="http://schemas.microsoft.com/office/drawing/2014/main" id="{CBEF772E-D6A3-7B49-BAF8-87585BA99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4530" y="875987"/>
            <a:ext cx="4099676" cy="378362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a:extLst>
              <a:ext uri="{FF2B5EF4-FFF2-40B4-BE49-F238E27FC236}">
                <a16:creationId xmlns:a16="http://schemas.microsoft.com/office/drawing/2014/main" id="{BB743F85-18A0-F247-B574-87F3FA9AC275}"/>
              </a:ext>
            </a:extLst>
          </p:cNvPr>
          <p:cNvSpPr>
            <a:spLocks noChangeArrowheads="1"/>
          </p:cNvSpPr>
          <p:nvPr/>
        </p:nvSpPr>
        <p:spPr bwMode="auto">
          <a:xfrm>
            <a:off x="563525" y="1490526"/>
            <a:ext cx="405100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Unser Universum:</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Sterne (Arten, Aufbau, Energiegewinnung)</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Das Hertzsprung-Russel-Diagramm</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Sternentstehung</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Supernovae</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Galaxien und Galaxiencluster</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Die Entstehung des Universums – der Urknall</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Relativitätstheorie</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Gibt es außerirdisches Leben/ Intelligenz ?</a:t>
            </a:r>
            <a:endParaRPr kumimoji="0" lang="de-DE"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Astrologie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7660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F5B6D70D-203D-6D4B-8B54-B10ABA5FF1DD}"/>
              </a:ext>
            </a:extLst>
          </p:cNvPr>
          <p:cNvSpPr/>
          <p:nvPr/>
        </p:nvSpPr>
        <p:spPr>
          <a:xfrm>
            <a:off x="483781" y="3044961"/>
            <a:ext cx="8176437" cy="3350597"/>
          </a:xfrm>
          <a:prstGeom prst="rect">
            <a:avLst/>
          </a:prstGeom>
        </p:spPr>
        <p:txBody>
          <a:bodyPr wrap="square">
            <a:spAutoFit/>
          </a:bodyPr>
          <a:lstStyle/>
          <a:p>
            <a:pPr algn="just">
              <a:lnSpc>
                <a:spcPct val="107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Wir wollen im Verlauf des Kurses selbst Himmelsbeobachtungen mit unserem schuleigenen Teleskop durchführen.</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Auf dem Plan stehen außerdem der Besuch eines Planetariums (z.B. Osnabrück) sowie falls möglich einer Sternwarte.</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Es wird angestrebt (ist aber nicht verpflichtend), dass jeder Kursteilnehmer im Laufe des Jahres einen Science-Fiction-Roman liest und den anderen vorstellt.</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Wir leben im Universum, welches uns in seinen Dimensionen, Zusammenhängen und in seiner Entstehung immer neue Rätsel aufgibt. Seit vielen Jahrtausenden schauen die Menschen auf die Sterne. Was gibt es dort zu entdecken? Dieser Kurs versucht, darauf Antworten zu geben.</a:t>
            </a:r>
            <a:endParaRPr lang="de-DE"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Bild 5" descr="Astronaut, Astronomie, Satellit, Mond">
            <a:extLst>
              <a:ext uri="{FF2B5EF4-FFF2-40B4-BE49-F238E27FC236}">
                <a16:creationId xmlns:a16="http://schemas.microsoft.com/office/drawing/2014/main" id="{1E5AF389-1A49-FA43-A30A-C6F536E9939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51605" y="343092"/>
            <a:ext cx="5240789" cy="2538331"/>
          </a:xfrm>
          <a:prstGeom prst="rect">
            <a:avLst/>
          </a:prstGeom>
          <a:noFill/>
          <a:ln>
            <a:noFill/>
          </a:ln>
        </p:spPr>
      </p:pic>
    </p:spTree>
    <p:extLst>
      <p:ext uri="{BB962C8B-B14F-4D97-AF65-F5344CB8AC3E}">
        <p14:creationId xmlns:p14="http://schemas.microsoft.com/office/powerpoint/2010/main" val="394747721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271</Words>
  <Application>Microsoft Macintosh PowerPoint</Application>
  <PresentationFormat>Bildschirmpräsentation (4:3)</PresentationFormat>
  <Paragraphs>42</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Ansgar Jaschke</dc:creator>
  <cp:lastModifiedBy>Lars Rothe</cp:lastModifiedBy>
  <cp:revision>15</cp:revision>
  <dcterms:created xsi:type="dcterms:W3CDTF">2017-05-10T15:49:57Z</dcterms:created>
  <dcterms:modified xsi:type="dcterms:W3CDTF">2020-04-30T13:57:09Z</dcterms:modified>
</cp:coreProperties>
</file>