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8" r:id="rId2"/>
    <p:sldId id="256" r:id="rId3"/>
    <p:sldId id="257" r:id="rId4"/>
    <p:sldId id="259" r:id="rId5"/>
    <p:sldId id="260" r:id="rId6"/>
    <p:sldId id="261" r:id="rId7"/>
    <p:sldId id="262" r:id="rId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86D51AB-396D-4DC1-A44F-5776F71BA59E}" v="232" dt="2020-04-28T19:40:30.52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643"/>
  </p:normalViewPr>
  <p:slideViewPr>
    <p:cSldViewPr snapToGrid="0">
      <p:cViewPr varScale="1">
        <p:scale>
          <a:sx n="120" d="100"/>
          <a:sy n="120" d="100"/>
        </p:scale>
        <p:origin x="1400" y="17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 Id="rId14"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sgar Jaschke" userId="0df5fa67-6637-4f97-a954-0a6028fe23ed" providerId="ADAL" clId="{87C4D46B-8004-442D-97BB-52F3B11B505F}"/>
  </pc:docChgLst>
  <pc:docChgLst>
    <pc:chgData name="Ansgar" userId="0df5fa67-6637-4f97-a954-0a6028fe23ed" providerId="ADAL" clId="{D86D51AB-396D-4DC1-A44F-5776F71BA59E}"/>
    <pc:docChg chg="custSel addSld modSld">
      <pc:chgData name="Ansgar" userId="0df5fa67-6637-4f97-a954-0a6028fe23ed" providerId="ADAL" clId="{D86D51AB-396D-4DC1-A44F-5776F71BA59E}" dt="2020-04-28T19:40:39.277" v="691" actId="1076"/>
      <pc:docMkLst>
        <pc:docMk/>
      </pc:docMkLst>
      <pc:sldChg chg="addSp delSp modSp delAnim modAnim">
        <pc:chgData name="Ansgar" userId="0df5fa67-6637-4f97-a954-0a6028fe23ed" providerId="ADAL" clId="{D86D51AB-396D-4DC1-A44F-5776F71BA59E}" dt="2020-04-28T19:32:42.398" v="178" actId="21"/>
        <pc:sldMkLst>
          <pc:docMk/>
          <pc:sldMk cId="3328260989" sldId="257"/>
        </pc:sldMkLst>
        <pc:spChg chg="del mod">
          <ac:chgData name="Ansgar" userId="0df5fa67-6637-4f97-a954-0a6028fe23ed" providerId="ADAL" clId="{D86D51AB-396D-4DC1-A44F-5776F71BA59E}" dt="2020-04-28T19:32:08.775" v="177" actId="478"/>
          <ac:spMkLst>
            <pc:docMk/>
            <pc:sldMk cId="3328260989" sldId="257"/>
            <ac:spMk id="3" creationId="{00000000-0000-0000-0000-000000000000}"/>
          </ac:spMkLst>
        </pc:spChg>
        <pc:spChg chg="add mod">
          <ac:chgData name="Ansgar" userId="0df5fa67-6637-4f97-a954-0a6028fe23ed" providerId="ADAL" clId="{D86D51AB-396D-4DC1-A44F-5776F71BA59E}" dt="2020-04-28T19:27:13.445" v="75" actId="20577"/>
          <ac:spMkLst>
            <pc:docMk/>
            <pc:sldMk cId="3328260989" sldId="257"/>
            <ac:spMk id="9" creationId="{21DAE0A8-C33B-4FF5-8083-6786ED12AEA4}"/>
          </ac:spMkLst>
        </pc:spChg>
        <pc:spChg chg="add mod">
          <ac:chgData name="Ansgar" userId="0df5fa67-6637-4f97-a954-0a6028fe23ed" providerId="ADAL" clId="{D86D51AB-396D-4DC1-A44F-5776F71BA59E}" dt="2020-04-28T19:30:44.885" v="170" actId="5793"/>
          <ac:spMkLst>
            <pc:docMk/>
            <pc:sldMk cId="3328260989" sldId="257"/>
            <ac:spMk id="23" creationId="{6838BAD1-9CC1-43F8-B2FD-DA384A4A0CB0}"/>
          </ac:spMkLst>
        </pc:spChg>
        <pc:picChg chg="del">
          <ac:chgData name="Ansgar" userId="0df5fa67-6637-4f97-a954-0a6028fe23ed" providerId="ADAL" clId="{D86D51AB-396D-4DC1-A44F-5776F71BA59E}" dt="2020-04-28T19:32:42.398" v="178" actId="21"/>
          <ac:picMkLst>
            <pc:docMk/>
            <pc:sldMk cId="3328260989" sldId="257"/>
            <ac:picMk id="1027" creationId="{00000000-0000-0000-0000-000000000000}"/>
          </ac:picMkLst>
        </pc:picChg>
        <pc:picChg chg="mod">
          <ac:chgData name="Ansgar" userId="0df5fa67-6637-4f97-a954-0a6028fe23ed" providerId="ADAL" clId="{D86D51AB-396D-4DC1-A44F-5776F71BA59E}" dt="2020-04-28T19:26:42.286" v="39" actId="14861"/>
          <ac:picMkLst>
            <pc:docMk/>
            <pc:sldMk cId="3328260989" sldId="257"/>
            <ac:picMk id="1034" creationId="{00000000-0000-0000-0000-000000000000}"/>
          </ac:picMkLst>
        </pc:picChg>
        <pc:picChg chg="mod">
          <ac:chgData name="Ansgar" userId="0df5fa67-6637-4f97-a954-0a6028fe23ed" providerId="ADAL" clId="{D86D51AB-396D-4DC1-A44F-5776F71BA59E}" dt="2020-04-28T19:31:47.948" v="174" actId="1076"/>
          <ac:picMkLst>
            <pc:docMk/>
            <pc:sldMk cId="3328260989" sldId="257"/>
            <ac:picMk id="1038" creationId="{00000000-0000-0000-0000-000000000000}"/>
          </ac:picMkLst>
        </pc:picChg>
      </pc:sldChg>
      <pc:sldChg chg="addSp delSp modSp add modAnim">
        <pc:chgData name="Ansgar" userId="0df5fa67-6637-4f97-a954-0a6028fe23ed" providerId="ADAL" clId="{D86D51AB-396D-4DC1-A44F-5776F71BA59E}" dt="2020-04-28T19:40:39.277" v="691" actId="1076"/>
        <pc:sldMkLst>
          <pc:docMk/>
          <pc:sldMk cId="540677018" sldId="259"/>
        </pc:sldMkLst>
        <pc:spChg chg="add mod">
          <ac:chgData name="Ansgar" userId="0df5fa67-6637-4f97-a954-0a6028fe23ed" providerId="ADAL" clId="{D86D51AB-396D-4DC1-A44F-5776F71BA59E}" dt="2020-04-28T19:40:39.277" v="691" actId="1076"/>
          <ac:spMkLst>
            <pc:docMk/>
            <pc:sldMk cId="540677018" sldId="259"/>
            <ac:spMk id="2" creationId="{474558B2-CD44-49C5-BF1F-84F15A53F45B}"/>
          </ac:spMkLst>
        </pc:spChg>
        <pc:spChg chg="add mod">
          <ac:chgData name="Ansgar" userId="0df5fa67-6637-4f97-a954-0a6028fe23ed" providerId="ADAL" clId="{D86D51AB-396D-4DC1-A44F-5776F71BA59E}" dt="2020-04-28T19:34:39.880" v="299" actId="1076"/>
          <ac:spMkLst>
            <pc:docMk/>
            <pc:sldMk cId="540677018" sldId="259"/>
            <ac:spMk id="6" creationId="{CE4E9CF7-B69C-48A5-8096-0808601BB471}"/>
          </ac:spMkLst>
        </pc:spChg>
        <pc:spChg chg="del">
          <ac:chgData name="Ansgar" userId="0df5fa67-6637-4f97-a954-0a6028fe23ed" providerId="ADAL" clId="{D86D51AB-396D-4DC1-A44F-5776F71BA59E}" dt="2020-04-28T19:32:55.748" v="181" actId="478"/>
          <ac:spMkLst>
            <pc:docMk/>
            <pc:sldMk cId="540677018" sldId="259"/>
            <ac:spMk id="8" creationId="{00000000-0000-0000-0000-000000000000}"/>
          </ac:spMkLst>
        </pc:spChg>
        <pc:spChg chg="add mod">
          <ac:chgData name="Ansgar" userId="0df5fa67-6637-4f97-a954-0a6028fe23ed" providerId="ADAL" clId="{D86D51AB-396D-4DC1-A44F-5776F71BA59E}" dt="2020-04-28T19:40:30.529" v="690" actId="20577"/>
          <ac:spMkLst>
            <pc:docMk/>
            <pc:sldMk cId="540677018" sldId="259"/>
            <ac:spMk id="10" creationId="{1BEA939A-E712-4AC1-8D60-B099BFEE6ADE}"/>
          </ac:spMkLst>
        </pc:spChg>
        <pc:picChg chg="add mod">
          <ac:chgData name="Ansgar" userId="0df5fa67-6637-4f97-a954-0a6028fe23ed" providerId="ADAL" clId="{D86D51AB-396D-4DC1-A44F-5776F71BA59E}" dt="2020-04-28T19:34:39.880" v="299" actId="1076"/>
          <ac:picMkLst>
            <pc:docMk/>
            <pc:sldMk cId="540677018" sldId="259"/>
            <ac:picMk id="5" creationId="{C714A37E-9968-48C5-99BF-74B8E183CDA2}"/>
          </ac:picMkLst>
        </pc:picChg>
        <pc:picChg chg="del">
          <ac:chgData name="Ansgar" userId="0df5fa67-6637-4f97-a954-0a6028fe23ed" providerId="ADAL" clId="{D86D51AB-396D-4DC1-A44F-5776F71BA59E}" dt="2020-04-28T19:32:53.580" v="180" actId="478"/>
          <ac:picMkLst>
            <pc:docMk/>
            <pc:sldMk cId="540677018" sldId="259"/>
            <ac:picMk id="7" creationId="{00000000-0000-0000-0000-000000000000}"/>
          </ac:picMkLst>
        </pc:picChg>
        <pc:picChg chg="del">
          <ac:chgData name="Ansgar" userId="0df5fa67-6637-4f97-a954-0a6028fe23ed" providerId="ADAL" clId="{D86D51AB-396D-4DC1-A44F-5776F71BA59E}" dt="2020-04-28T19:32:53.580" v="180" actId="478"/>
          <ac:picMkLst>
            <pc:docMk/>
            <pc:sldMk cId="540677018" sldId="259"/>
            <ac:picMk id="9" creationId="{00000000-0000-0000-0000-000000000000}"/>
          </ac:picMkLst>
        </pc:picChg>
      </pc:sldChg>
      <pc:sldChg chg="delSp add modAnim">
        <pc:chgData name="Ansgar" userId="0df5fa67-6637-4f97-a954-0a6028fe23ed" providerId="ADAL" clId="{D86D51AB-396D-4DC1-A44F-5776F71BA59E}" dt="2020-04-28T19:39:36.062" v="625" actId="478"/>
        <pc:sldMkLst>
          <pc:docMk/>
          <pc:sldMk cId="926081251" sldId="260"/>
        </pc:sldMkLst>
        <pc:spChg chg="del">
          <ac:chgData name="Ansgar" userId="0df5fa67-6637-4f97-a954-0a6028fe23ed" providerId="ADAL" clId="{D86D51AB-396D-4DC1-A44F-5776F71BA59E}" dt="2020-04-28T19:39:36.062" v="625" actId="478"/>
          <ac:spMkLst>
            <pc:docMk/>
            <pc:sldMk cId="926081251" sldId="260"/>
            <ac:spMk id="2" creationId="{474558B2-CD44-49C5-BF1F-84F15A53F45B}"/>
          </ac:spMkLst>
        </pc:spChg>
        <pc:spChg chg="del">
          <ac:chgData name="Ansgar" userId="0df5fa67-6637-4f97-a954-0a6028fe23ed" providerId="ADAL" clId="{D86D51AB-396D-4DC1-A44F-5776F71BA59E}" dt="2020-04-28T19:39:36.062" v="625" actId="478"/>
          <ac:spMkLst>
            <pc:docMk/>
            <pc:sldMk cId="926081251" sldId="260"/>
            <ac:spMk id="6" creationId="{CE4E9CF7-B69C-48A5-8096-0808601BB471}"/>
          </ac:spMkLst>
        </pc:spChg>
        <pc:spChg chg="del">
          <ac:chgData name="Ansgar" userId="0df5fa67-6637-4f97-a954-0a6028fe23ed" providerId="ADAL" clId="{D86D51AB-396D-4DC1-A44F-5776F71BA59E}" dt="2020-04-28T19:39:36.062" v="625" actId="478"/>
          <ac:spMkLst>
            <pc:docMk/>
            <pc:sldMk cId="926081251" sldId="260"/>
            <ac:spMk id="10" creationId="{1BEA939A-E712-4AC1-8D60-B099BFEE6ADE}"/>
          </ac:spMkLst>
        </pc:spChg>
        <pc:picChg chg="del">
          <ac:chgData name="Ansgar" userId="0df5fa67-6637-4f97-a954-0a6028fe23ed" providerId="ADAL" clId="{D86D51AB-396D-4DC1-A44F-5776F71BA59E}" dt="2020-04-28T19:39:36.062" v="625" actId="478"/>
          <ac:picMkLst>
            <pc:docMk/>
            <pc:sldMk cId="926081251" sldId="260"/>
            <ac:picMk id="5" creationId="{C714A37E-9968-48C5-99BF-74B8E183CDA2}"/>
          </ac:picMkLst>
        </pc:picChg>
      </pc:sldChg>
    </pc:docChg>
  </pc:docChgLst>
  <pc:docChgLst>
    <pc:chgData name="Ansgar" userId="0df5fa67-6637-4f97-a954-0a6028fe23ed" providerId="ADAL" clId="{5DA679CA-A605-4F4D-9FFD-D42525275C91}"/>
    <pc:docChg chg="modSld">
      <pc:chgData name="Ansgar" userId="0df5fa67-6637-4f97-a954-0a6028fe23ed" providerId="ADAL" clId="{5DA679CA-A605-4F4D-9FFD-D42525275C91}" dt="2020-04-24T10:33:40.909" v="11" actId="20577"/>
      <pc:docMkLst>
        <pc:docMk/>
      </pc:docMkLst>
      <pc:sldChg chg="modSp">
        <pc:chgData name="Ansgar" userId="0df5fa67-6637-4f97-a954-0a6028fe23ed" providerId="ADAL" clId="{5DA679CA-A605-4F4D-9FFD-D42525275C91}" dt="2020-04-24T10:33:40.909" v="11" actId="20577"/>
        <pc:sldMkLst>
          <pc:docMk/>
          <pc:sldMk cId="1709610448" sldId="258"/>
        </pc:sldMkLst>
        <pc:spChg chg="mod">
          <ac:chgData name="Ansgar" userId="0df5fa67-6637-4f97-a954-0a6028fe23ed" providerId="ADAL" clId="{5DA679CA-A605-4F4D-9FFD-D42525275C91}" dt="2020-04-24T10:33:40.909" v="11" actId="20577"/>
          <ac:spMkLst>
            <pc:docMk/>
            <pc:sldMk cId="1709610448" sldId="258"/>
            <ac:spMk id="5" creationId="{78F4E334-B0EA-4394-98C4-24F87EB627EE}"/>
          </ac:spMkLst>
        </pc:spChg>
      </pc:sldChg>
    </pc:docChg>
  </pc:docChgLst>
  <pc:docChgLst>
    <pc:chgData name="Ansgar Jaschke" userId="0df5fa67-6637-4f97-a954-0a6028fe23ed" providerId="ADAL" clId="{788D540A-7F6B-4D7B-AA6A-4EF81E1F65F3}"/>
    <pc:docChg chg="addSld delSld modSld">
      <pc:chgData name="Ansgar Jaschke" userId="0df5fa67-6637-4f97-a954-0a6028fe23ed" providerId="ADAL" clId="{788D540A-7F6B-4D7B-AA6A-4EF81E1F65F3}" dt="2019-05-21T16:40:18.961" v="83" actId="113"/>
      <pc:docMkLst>
        <pc:docMk/>
      </pc:docMkLst>
      <pc:sldChg chg="del">
        <pc:chgData name="Ansgar Jaschke" userId="0df5fa67-6637-4f97-a954-0a6028fe23ed" providerId="ADAL" clId="{788D540A-7F6B-4D7B-AA6A-4EF81E1F65F3}" dt="2019-05-21T16:39:01.642" v="0" actId="2696"/>
        <pc:sldMkLst>
          <pc:docMk/>
          <pc:sldMk cId="13503960" sldId="258"/>
        </pc:sldMkLst>
      </pc:sldChg>
      <pc:sldChg chg="addSp delSp modSp add modAnim">
        <pc:chgData name="Ansgar Jaschke" userId="0df5fa67-6637-4f97-a954-0a6028fe23ed" providerId="ADAL" clId="{788D540A-7F6B-4D7B-AA6A-4EF81E1F65F3}" dt="2019-05-21T16:40:18.961" v="83" actId="113"/>
        <pc:sldMkLst>
          <pc:docMk/>
          <pc:sldMk cId="1709610448" sldId="258"/>
        </pc:sldMkLst>
        <pc:spChg chg="add mod">
          <ac:chgData name="Ansgar Jaschke" userId="0df5fa67-6637-4f97-a954-0a6028fe23ed" providerId="ADAL" clId="{788D540A-7F6B-4D7B-AA6A-4EF81E1F65F3}" dt="2019-05-21T16:40:18.961" v="83" actId="113"/>
          <ac:spMkLst>
            <pc:docMk/>
            <pc:sldMk cId="1709610448" sldId="258"/>
            <ac:spMk id="5" creationId="{78F4E334-B0EA-4394-98C4-24F87EB627EE}"/>
          </ac:spMkLst>
        </pc:spChg>
        <pc:spChg chg="del">
          <ac:chgData name="Ansgar Jaschke" userId="0df5fa67-6637-4f97-a954-0a6028fe23ed" providerId="ADAL" clId="{788D540A-7F6B-4D7B-AA6A-4EF81E1F65F3}" dt="2019-05-21T16:39:24.284" v="3" actId="478"/>
          <ac:spMkLst>
            <pc:docMk/>
            <pc:sldMk cId="1709610448" sldId="258"/>
            <ac:spMk id="8" creationId="{00000000-0000-0000-0000-000000000000}"/>
          </ac:spMkLst>
        </pc:spChg>
        <pc:picChg chg="del">
          <ac:chgData name="Ansgar Jaschke" userId="0df5fa67-6637-4f97-a954-0a6028fe23ed" providerId="ADAL" clId="{788D540A-7F6B-4D7B-AA6A-4EF81E1F65F3}" dt="2019-05-21T16:39:24.284" v="3" actId="478"/>
          <ac:picMkLst>
            <pc:docMk/>
            <pc:sldMk cId="1709610448" sldId="258"/>
            <ac:picMk id="7" creationId="{00000000-0000-0000-0000-000000000000}"/>
          </ac:picMkLst>
        </pc:picChg>
        <pc:picChg chg="del">
          <ac:chgData name="Ansgar Jaschke" userId="0df5fa67-6637-4f97-a954-0a6028fe23ed" providerId="ADAL" clId="{788D540A-7F6B-4D7B-AA6A-4EF81E1F65F3}" dt="2019-05-21T16:39:24.284" v="3" actId="478"/>
          <ac:picMkLst>
            <pc:docMk/>
            <pc:sldMk cId="1709610448" sldId="258"/>
            <ac:picMk id="9" creationId="{00000000-0000-0000-0000-000000000000}"/>
          </ac:picMkLst>
        </pc:picChg>
      </pc:sldChg>
      <pc:sldChg chg="del">
        <pc:chgData name="Ansgar Jaschke" userId="0df5fa67-6637-4f97-a954-0a6028fe23ed" providerId="ADAL" clId="{788D540A-7F6B-4D7B-AA6A-4EF81E1F65F3}" dt="2019-05-21T16:39:02.583" v="1" actId="2696"/>
        <pc:sldMkLst>
          <pc:docMk/>
          <pc:sldMk cId="3954758906" sldId="259"/>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de-DE"/>
              <a:t>Titelmasterformat durch Klicken bearbeiten</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Formatvorlage des Untertitelmasters durch Klicken bearbeiten</a:t>
            </a:r>
            <a:endParaRPr lang="en-US" dirty="0"/>
          </a:p>
        </p:txBody>
      </p:sp>
      <p:sp>
        <p:nvSpPr>
          <p:cNvPr id="4" name="Date Placeholder 3"/>
          <p:cNvSpPr>
            <a:spLocks noGrp="1"/>
          </p:cNvSpPr>
          <p:nvPr>
            <p:ph type="dt" sz="half" idx="10"/>
          </p:nvPr>
        </p:nvSpPr>
        <p:spPr/>
        <p:txBody>
          <a:bodyPr/>
          <a:lstStyle/>
          <a:p>
            <a:fld id="{F8421AEF-1D1C-4B27-AA55-878CE5BE8337}" type="datetimeFigureOut">
              <a:rPr lang="de-DE" smtClean="0"/>
              <a:t>30.04.20</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5BEE1AFE-FB7C-4C30-81E8-D859E231185F}" type="slidenum">
              <a:rPr lang="de-DE" smtClean="0"/>
              <a:t>‹Nr.›</a:t>
            </a:fld>
            <a:endParaRPr lang="de-DE"/>
          </a:p>
        </p:txBody>
      </p:sp>
    </p:spTree>
    <p:extLst>
      <p:ext uri="{BB962C8B-B14F-4D97-AF65-F5344CB8AC3E}">
        <p14:creationId xmlns:p14="http://schemas.microsoft.com/office/powerpoint/2010/main" val="6385979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Titelmasterformat durch Klicken bearbeiten</a:t>
            </a:r>
            <a:endParaRPr lang="en-US" dirty="0"/>
          </a:p>
        </p:txBody>
      </p:sp>
      <p:sp>
        <p:nvSpPr>
          <p:cNvPr id="3" name="Vertical Text Placeholder 2"/>
          <p:cNvSpPr>
            <a:spLocks noGrp="1"/>
          </p:cNvSpPr>
          <p:nvPr>
            <p:ph type="body" orient="vert" idx="1"/>
          </p:nvPr>
        </p:nvSpPr>
        <p:spPr/>
        <p:txBody>
          <a:bodyPr vert="eaVert"/>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F8421AEF-1D1C-4B27-AA55-878CE5BE8337}" type="datetimeFigureOut">
              <a:rPr lang="de-DE" smtClean="0"/>
              <a:t>30.04.20</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5BEE1AFE-FB7C-4C30-81E8-D859E231185F}" type="slidenum">
              <a:rPr lang="de-DE" smtClean="0"/>
              <a:t>‹Nr.›</a:t>
            </a:fld>
            <a:endParaRPr lang="de-DE"/>
          </a:p>
        </p:txBody>
      </p:sp>
    </p:spTree>
    <p:extLst>
      <p:ext uri="{BB962C8B-B14F-4D97-AF65-F5344CB8AC3E}">
        <p14:creationId xmlns:p14="http://schemas.microsoft.com/office/powerpoint/2010/main" val="15987271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de-DE"/>
              <a:t>Titelmasterformat durch Klicken bearbeiten</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F8421AEF-1D1C-4B27-AA55-878CE5BE8337}" type="datetimeFigureOut">
              <a:rPr lang="de-DE" smtClean="0"/>
              <a:t>30.04.20</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5BEE1AFE-FB7C-4C30-81E8-D859E231185F}" type="slidenum">
              <a:rPr lang="de-DE" smtClean="0"/>
              <a:t>‹Nr.›</a:t>
            </a:fld>
            <a:endParaRPr lang="de-DE"/>
          </a:p>
        </p:txBody>
      </p:sp>
    </p:spTree>
    <p:extLst>
      <p:ext uri="{BB962C8B-B14F-4D97-AF65-F5344CB8AC3E}">
        <p14:creationId xmlns:p14="http://schemas.microsoft.com/office/powerpoint/2010/main" val="35361870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Titelmasterformat durch Klicken bearbeiten</a:t>
            </a:r>
            <a:endParaRPr lang="en-US" dirty="0"/>
          </a:p>
        </p:txBody>
      </p:sp>
      <p:sp>
        <p:nvSpPr>
          <p:cNvPr id="3" name="Content Placeholder 2"/>
          <p:cNvSpPr>
            <a:spLocks noGrp="1"/>
          </p:cNvSpPr>
          <p:nvPr>
            <p:ph idx="1"/>
          </p:nvPr>
        </p:nvSpPr>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F8421AEF-1D1C-4B27-AA55-878CE5BE8337}" type="datetimeFigureOut">
              <a:rPr lang="de-DE" smtClean="0"/>
              <a:t>30.04.20</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5BEE1AFE-FB7C-4C30-81E8-D859E231185F}" type="slidenum">
              <a:rPr lang="de-DE" smtClean="0"/>
              <a:t>‹Nr.›</a:t>
            </a:fld>
            <a:endParaRPr lang="de-DE"/>
          </a:p>
        </p:txBody>
      </p:sp>
    </p:spTree>
    <p:extLst>
      <p:ext uri="{BB962C8B-B14F-4D97-AF65-F5344CB8AC3E}">
        <p14:creationId xmlns:p14="http://schemas.microsoft.com/office/powerpoint/2010/main" val="28539743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de-DE"/>
              <a:t>Titelmasterformat durch Klicken bearbeiten</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Formatvorlagen des Textmasters bearbeiten</a:t>
            </a:r>
          </a:p>
        </p:txBody>
      </p:sp>
      <p:sp>
        <p:nvSpPr>
          <p:cNvPr id="4" name="Date Placeholder 3"/>
          <p:cNvSpPr>
            <a:spLocks noGrp="1"/>
          </p:cNvSpPr>
          <p:nvPr>
            <p:ph type="dt" sz="half" idx="10"/>
          </p:nvPr>
        </p:nvSpPr>
        <p:spPr/>
        <p:txBody>
          <a:bodyPr/>
          <a:lstStyle/>
          <a:p>
            <a:fld id="{F8421AEF-1D1C-4B27-AA55-878CE5BE8337}" type="datetimeFigureOut">
              <a:rPr lang="de-DE" smtClean="0"/>
              <a:t>30.04.20</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5BEE1AFE-FB7C-4C30-81E8-D859E231185F}" type="slidenum">
              <a:rPr lang="de-DE" smtClean="0"/>
              <a:t>‹Nr.›</a:t>
            </a:fld>
            <a:endParaRPr lang="de-DE"/>
          </a:p>
        </p:txBody>
      </p:sp>
    </p:spTree>
    <p:extLst>
      <p:ext uri="{BB962C8B-B14F-4D97-AF65-F5344CB8AC3E}">
        <p14:creationId xmlns:p14="http://schemas.microsoft.com/office/powerpoint/2010/main" val="41594118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Titelmasterformat durch Klicken bearbeiten</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Date Placeholder 4"/>
          <p:cNvSpPr>
            <a:spLocks noGrp="1"/>
          </p:cNvSpPr>
          <p:nvPr>
            <p:ph type="dt" sz="half" idx="10"/>
          </p:nvPr>
        </p:nvSpPr>
        <p:spPr/>
        <p:txBody>
          <a:bodyPr/>
          <a:lstStyle/>
          <a:p>
            <a:fld id="{F8421AEF-1D1C-4B27-AA55-878CE5BE8337}" type="datetimeFigureOut">
              <a:rPr lang="de-DE" smtClean="0"/>
              <a:t>30.04.20</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5BEE1AFE-FB7C-4C30-81E8-D859E231185F}" type="slidenum">
              <a:rPr lang="de-DE" smtClean="0"/>
              <a:t>‹Nr.›</a:t>
            </a:fld>
            <a:endParaRPr lang="de-DE"/>
          </a:p>
        </p:txBody>
      </p:sp>
    </p:spTree>
    <p:extLst>
      <p:ext uri="{BB962C8B-B14F-4D97-AF65-F5344CB8AC3E}">
        <p14:creationId xmlns:p14="http://schemas.microsoft.com/office/powerpoint/2010/main" val="19859430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de-DE"/>
              <a:t>Titelmasterformat durch Klicken bearbeiten</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Formatvorlagen des Textmasters bearbeiten</a:t>
            </a:r>
          </a:p>
        </p:txBody>
      </p:sp>
      <p:sp>
        <p:nvSpPr>
          <p:cNvPr id="4" name="Content Placeholder 3"/>
          <p:cNvSpPr>
            <a:spLocks noGrp="1"/>
          </p:cNvSpPr>
          <p:nvPr>
            <p:ph sz="half" idx="2"/>
          </p:nvPr>
        </p:nvSpPr>
        <p:spPr>
          <a:xfrm>
            <a:off x="629842" y="2505075"/>
            <a:ext cx="3868340" cy="3684588"/>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Formatvorlagen des Textmasters bearbeiten</a:t>
            </a:r>
          </a:p>
        </p:txBody>
      </p:sp>
      <p:sp>
        <p:nvSpPr>
          <p:cNvPr id="6" name="Content Placeholder 5"/>
          <p:cNvSpPr>
            <a:spLocks noGrp="1"/>
          </p:cNvSpPr>
          <p:nvPr>
            <p:ph sz="quarter" idx="4"/>
          </p:nvPr>
        </p:nvSpPr>
        <p:spPr>
          <a:xfrm>
            <a:off x="4629150" y="2505075"/>
            <a:ext cx="3887391" cy="3684588"/>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7" name="Date Placeholder 6"/>
          <p:cNvSpPr>
            <a:spLocks noGrp="1"/>
          </p:cNvSpPr>
          <p:nvPr>
            <p:ph type="dt" sz="half" idx="10"/>
          </p:nvPr>
        </p:nvSpPr>
        <p:spPr/>
        <p:txBody>
          <a:bodyPr/>
          <a:lstStyle/>
          <a:p>
            <a:fld id="{F8421AEF-1D1C-4B27-AA55-878CE5BE8337}" type="datetimeFigureOut">
              <a:rPr lang="de-DE" smtClean="0"/>
              <a:t>30.04.20</a:t>
            </a:fld>
            <a:endParaRPr lang="de-DE"/>
          </a:p>
        </p:txBody>
      </p:sp>
      <p:sp>
        <p:nvSpPr>
          <p:cNvPr id="8" name="Footer Placeholder 7"/>
          <p:cNvSpPr>
            <a:spLocks noGrp="1"/>
          </p:cNvSpPr>
          <p:nvPr>
            <p:ph type="ftr" sz="quarter" idx="11"/>
          </p:nvPr>
        </p:nvSpPr>
        <p:spPr/>
        <p:txBody>
          <a:bodyPr/>
          <a:lstStyle/>
          <a:p>
            <a:endParaRPr lang="de-DE"/>
          </a:p>
        </p:txBody>
      </p:sp>
      <p:sp>
        <p:nvSpPr>
          <p:cNvPr id="9" name="Slide Number Placeholder 8"/>
          <p:cNvSpPr>
            <a:spLocks noGrp="1"/>
          </p:cNvSpPr>
          <p:nvPr>
            <p:ph type="sldNum" sz="quarter" idx="12"/>
          </p:nvPr>
        </p:nvSpPr>
        <p:spPr/>
        <p:txBody>
          <a:bodyPr/>
          <a:lstStyle/>
          <a:p>
            <a:fld id="{5BEE1AFE-FB7C-4C30-81E8-D859E231185F}" type="slidenum">
              <a:rPr lang="de-DE" smtClean="0"/>
              <a:t>‹Nr.›</a:t>
            </a:fld>
            <a:endParaRPr lang="de-DE"/>
          </a:p>
        </p:txBody>
      </p:sp>
    </p:spTree>
    <p:extLst>
      <p:ext uri="{BB962C8B-B14F-4D97-AF65-F5344CB8AC3E}">
        <p14:creationId xmlns:p14="http://schemas.microsoft.com/office/powerpoint/2010/main" val="23044549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Titelmasterformat durch Klicken bearbeiten</a:t>
            </a:r>
            <a:endParaRPr lang="en-US" dirty="0"/>
          </a:p>
        </p:txBody>
      </p:sp>
      <p:sp>
        <p:nvSpPr>
          <p:cNvPr id="3" name="Date Placeholder 2"/>
          <p:cNvSpPr>
            <a:spLocks noGrp="1"/>
          </p:cNvSpPr>
          <p:nvPr>
            <p:ph type="dt" sz="half" idx="10"/>
          </p:nvPr>
        </p:nvSpPr>
        <p:spPr/>
        <p:txBody>
          <a:bodyPr/>
          <a:lstStyle/>
          <a:p>
            <a:fld id="{F8421AEF-1D1C-4B27-AA55-878CE5BE8337}" type="datetimeFigureOut">
              <a:rPr lang="de-DE" smtClean="0"/>
              <a:t>30.04.20</a:t>
            </a:fld>
            <a:endParaRPr lang="de-DE"/>
          </a:p>
        </p:txBody>
      </p:sp>
      <p:sp>
        <p:nvSpPr>
          <p:cNvPr id="4" name="Footer Placeholder 3"/>
          <p:cNvSpPr>
            <a:spLocks noGrp="1"/>
          </p:cNvSpPr>
          <p:nvPr>
            <p:ph type="ftr" sz="quarter" idx="11"/>
          </p:nvPr>
        </p:nvSpPr>
        <p:spPr/>
        <p:txBody>
          <a:bodyPr/>
          <a:lstStyle/>
          <a:p>
            <a:endParaRPr lang="de-DE"/>
          </a:p>
        </p:txBody>
      </p:sp>
      <p:sp>
        <p:nvSpPr>
          <p:cNvPr id="5" name="Slide Number Placeholder 4"/>
          <p:cNvSpPr>
            <a:spLocks noGrp="1"/>
          </p:cNvSpPr>
          <p:nvPr>
            <p:ph type="sldNum" sz="quarter" idx="12"/>
          </p:nvPr>
        </p:nvSpPr>
        <p:spPr/>
        <p:txBody>
          <a:bodyPr/>
          <a:lstStyle/>
          <a:p>
            <a:fld id="{5BEE1AFE-FB7C-4C30-81E8-D859E231185F}" type="slidenum">
              <a:rPr lang="de-DE" smtClean="0"/>
              <a:t>‹Nr.›</a:t>
            </a:fld>
            <a:endParaRPr lang="de-DE"/>
          </a:p>
        </p:txBody>
      </p:sp>
    </p:spTree>
    <p:extLst>
      <p:ext uri="{BB962C8B-B14F-4D97-AF65-F5344CB8AC3E}">
        <p14:creationId xmlns:p14="http://schemas.microsoft.com/office/powerpoint/2010/main" val="9384519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8421AEF-1D1C-4B27-AA55-878CE5BE8337}" type="datetimeFigureOut">
              <a:rPr lang="de-DE" smtClean="0"/>
              <a:t>30.04.20</a:t>
            </a:fld>
            <a:endParaRPr lang="de-DE"/>
          </a:p>
        </p:txBody>
      </p:sp>
      <p:sp>
        <p:nvSpPr>
          <p:cNvPr id="3" name="Footer Placeholder 2"/>
          <p:cNvSpPr>
            <a:spLocks noGrp="1"/>
          </p:cNvSpPr>
          <p:nvPr>
            <p:ph type="ftr" sz="quarter" idx="11"/>
          </p:nvPr>
        </p:nvSpPr>
        <p:spPr/>
        <p:txBody>
          <a:bodyPr/>
          <a:lstStyle/>
          <a:p>
            <a:endParaRPr lang="de-DE"/>
          </a:p>
        </p:txBody>
      </p:sp>
      <p:sp>
        <p:nvSpPr>
          <p:cNvPr id="4" name="Slide Number Placeholder 3"/>
          <p:cNvSpPr>
            <a:spLocks noGrp="1"/>
          </p:cNvSpPr>
          <p:nvPr>
            <p:ph type="sldNum" sz="quarter" idx="12"/>
          </p:nvPr>
        </p:nvSpPr>
        <p:spPr/>
        <p:txBody>
          <a:bodyPr/>
          <a:lstStyle/>
          <a:p>
            <a:fld id="{5BEE1AFE-FB7C-4C30-81E8-D859E231185F}" type="slidenum">
              <a:rPr lang="de-DE" smtClean="0"/>
              <a:t>‹Nr.›</a:t>
            </a:fld>
            <a:endParaRPr lang="de-DE"/>
          </a:p>
        </p:txBody>
      </p:sp>
    </p:spTree>
    <p:extLst>
      <p:ext uri="{BB962C8B-B14F-4D97-AF65-F5344CB8AC3E}">
        <p14:creationId xmlns:p14="http://schemas.microsoft.com/office/powerpoint/2010/main" val="19719438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de-DE"/>
              <a:t>Titelmasterformat durch Klicken bearbeiten</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Formatvorlagen des Textmasters bearbeiten</a:t>
            </a:r>
          </a:p>
        </p:txBody>
      </p:sp>
      <p:sp>
        <p:nvSpPr>
          <p:cNvPr id="5" name="Date Placeholder 4"/>
          <p:cNvSpPr>
            <a:spLocks noGrp="1"/>
          </p:cNvSpPr>
          <p:nvPr>
            <p:ph type="dt" sz="half" idx="10"/>
          </p:nvPr>
        </p:nvSpPr>
        <p:spPr/>
        <p:txBody>
          <a:bodyPr/>
          <a:lstStyle/>
          <a:p>
            <a:fld id="{F8421AEF-1D1C-4B27-AA55-878CE5BE8337}" type="datetimeFigureOut">
              <a:rPr lang="de-DE" smtClean="0"/>
              <a:t>30.04.20</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5BEE1AFE-FB7C-4C30-81E8-D859E231185F}" type="slidenum">
              <a:rPr lang="de-DE" smtClean="0"/>
              <a:t>‹Nr.›</a:t>
            </a:fld>
            <a:endParaRPr lang="de-DE"/>
          </a:p>
        </p:txBody>
      </p:sp>
    </p:spTree>
    <p:extLst>
      <p:ext uri="{BB962C8B-B14F-4D97-AF65-F5344CB8AC3E}">
        <p14:creationId xmlns:p14="http://schemas.microsoft.com/office/powerpoint/2010/main" val="40783593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de-DE"/>
              <a:t>Titelmasterformat durch Klicken bearbeiten</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a:t>Bild durch Klicken auf Symbol hinzufügen</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Formatvorlagen des Textmasters bearbeiten</a:t>
            </a:r>
          </a:p>
        </p:txBody>
      </p:sp>
      <p:sp>
        <p:nvSpPr>
          <p:cNvPr id="5" name="Date Placeholder 4"/>
          <p:cNvSpPr>
            <a:spLocks noGrp="1"/>
          </p:cNvSpPr>
          <p:nvPr>
            <p:ph type="dt" sz="half" idx="10"/>
          </p:nvPr>
        </p:nvSpPr>
        <p:spPr/>
        <p:txBody>
          <a:bodyPr/>
          <a:lstStyle/>
          <a:p>
            <a:fld id="{F8421AEF-1D1C-4B27-AA55-878CE5BE8337}" type="datetimeFigureOut">
              <a:rPr lang="de-DE" smtClean="0"/>
              <a:t>30.04.20</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5BEE1AFE-FB7C-4C30-81E8-D859E231185F}" type="slidenum">
              <a:rPr lang="de-DE" smtClean="0"/>
              <a:t>‹Nr.›</a:t>
            </a:fld>
            <a:endParaRPr lang="de-DE"/>
          </a:p>
        </p:txBody>
      </p:sp>
    </p:spTree>
    <p:extLst>
      <p:ext uri="{BB962C8B-B14F-4D97-AF65-F5344CB8AC3E}">
        <p14:creationId xmlns:p14="http://schemas.microsoft.com/office/powerpoint/2010/main" val="28200837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de-DE"/>
              <a:t>Titelmasterformat durch Klicken bearbeiten</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8421AEF-1D1C-4B27-AA55-878CE5BE8337}" type="datetimeFigureOut">
              <a:rPr lang="de-DE" smtClean="0"/>
              <a:t>30.04.20</a:t>
            </a:fld>
            <a:endParaRPr lang="de-DE"/>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BEE1AFE-FB7C-4C30-81E8-D859E231185F}" type="slidenum">
              <a:rPr lang="de-DE" smtClean="0"/>
              <a:t>‹Nr.›</a:t>
            </a:fld>
            <a:endParaRPr lang="de-DE"/>
          </a:p>
        </p:txBody>
      </p:sp>
    </p:spTree>
    <p:extLst>
      <p:ext uri="{BB962C8B-B14F-4D97-AF65-F5344CB8AC3E}">
        <p14:creationId xmlns:p14="http://schemas.microsoft.com/office/powerpoint/2010/main" val="365713550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jpeg"/><Relationship Id="rId1" Type="http://schemas.openxmlformats.org/officeDocument/2006/relationships/slideLayout" Target="../slideLayouts/slideLayout7.xml"/><Relationship Id="rId6" Type="http://schemas.openxmlformats.org/officeDocument/2006/relationships/image" Target="../media/image7.gif"/><Relationship Id="rId5" Type="http://schemas.openxmlformats.org/officeDocument/2006/relationships/image" Target="../media/image6.jpeg"/><Relationship Id="rId4" Type="http://schemas.openxmlformats.org/officeDocument/2006/relationships/image" Target="../media/image5.jpeg"/></Relationships>
</file>

<file path=ppt/slides/_rels/slide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5" name="Rechteck 4">
            <a:extLst>
              <a:ext uri="{FF2B5EF4-FFF2-40B4-BE49-F238E27FC236}">
                <a16:creationId xmlns:a16="http://schemas.microsoft.com/office/drawing/2014/main" id="{78F4E334-B0EA-4394-98C4-24F87EB627EE}"/>
              </a:ext>
            </a:extLst>
          </p:cNvPr>
          <p:cNvSpPr/>
          <p:nvPr/>
        </p:nvSpPr>
        <p:spPr>
          <a:xfrm>
            <a:off x="1309860" y="1923581"/>
            <a:ext cx="5915890" cy="2862322"/>
          </a:xfrm>
          <a:prstGeom prst="rect">
            <a:avLst/>
          </a:prstGeom>
        </p:spPr>
        <p:txBody>
          <a:bodyPr wrap="square">
            <a:spAutoFit/>
          </a:bodyPr>
          <a:lstStyle/>
          <a:p>
            <a:pPr algn="ctr"/>
            <a:r>
              <a:rPr lang="de-DE" sz="3600" b="1" dirty="0"/>
              <a:t>Kombi-Kurs Naturwissenschaften</a:t>
            </a:r>
          </a:p>
          <a:p>
            <a:pPr algn="ctr"/>
            <a:endParaRPr lang="de-DE" sz="3600" dirty="0"/>
          </a:p>
          <a:p>
            <a:pPr algn="ctr"/>
            <a:r>
              <a:rPr lang="de-DE" sz="3600" dirty="0"/>
              <a:t>Jahrgang 8: Chemie</a:t>
            </a:r>
          </a:p>
          <a:p>
            <a:pPr algn="ctr"/>
            <a:r>
              <a:rPr lang="de-DE" sz="3600" dirty="0"/>
              <a:t>Jahrgang 9: Astronomie</a:t>
            </a:r>
          </a:p>
        </p:txBody>
      </p:sp>
    </p:spTree>
    <p:extLst>
      <p:ext uri="{BB962C8B-B14F-4D97-AF65-F5344CB8AC3E}">
        <p14:creationId xmlns:p14="http://schemas.microsoft.com/office/powerpoint/2010/main" val="17096104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pic>
        <p:nvPicPr>
          <p:cNvPr id="7" name="Picture 4" descr="C:\Users\Jaschke.A\Desktop\breaking_bad_icons_by_gtkshroom-d39ayt8\PNG\006-C.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8764" y="2003816"/>
            <a:ext cx="1896772" cy="1896772"/>
          </a:xfrm>
          <a:prstGeom prst="rect">
            <a:avLst/>
          </a:prstGeom>
          <a:noFill/>
          <a:extLst>
            <a:ext uri="{909E8E84-426E-40DD-AFC4-6F175D3DCCD1}">
              <a14:hiddenFill xmlns:a14="http://schemas.microsoft.com/office/drawing/2010/main">
                <a:solidFill>
                  <a:srgbClr val="FFFFFF"/>
                </a:solidFill>
              </a14:hiddenFill>
            </a:ext>
          </a:extLst>
        </p:spPr>
      </p:pic>
      <p:sp>
        <p:nvSpPr>
          <p:cNvPr id="8" name="Textfeld 7"/>
          <p:cNvSpPr txBox="1"/>
          <p:nvPr/>
        </p:nvSpPr>
        <p:spPr>
          <a:xfrm>
            <a:off x="2291662" y="2380065"/>
            <a:ext cx="6045644" cy="1323439"/>
          </a:xfrm>
          <a:prstGeom prst="rect">
            <a:avLst/>
          </a:prstGeom>
          <a:noFill/>
        </p:spPr>
        <p:txBody>
          <a:bodyPr wrap="square" rtlCol="0">
            <a:spAutoFit/>
          </a:bodyPr>
          <a:lstStyle/>
          <a:p>
            <a:r>
              <a:rPr lang="de-DE" sz="8000" dirty="0"/>
              <a:t>H E M         E </a:t>
            </a:r>
            <a:endParaRPr lang="de-DE" sz="3200" dirty="0"/>
          </a:p>
        </p:txBody>
      </p:sp>
      <p:pic>
        <p:nvPicPr>
          <p:cNvPr id="9" name="Picture 5" descr="C:\Users\Jaschke.A\Desktop\breaking_bad_icons_by_gtkshroom-d39ayt8\PNG\053-I.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35007" y="2003816"/>
            <a:ext cx="1896772" cy="18967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106703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9"/>
                                        </p:tgtEl>
                                        <p:attrNameLst>
                                          <p:attrName>style.visibility</p:attrName>
                                        </p:attrNameLst>
                                      </p:cBhvr>
                                      <p:to>
                                        <p:strVal val="visible"/>
                                      </p:to>
                                    </p:set>
                                    <p:anim calcmode="lin" valueType="num">
                                      <p:cBhvr additive="base">
                                        <p:cTn id="11" dur="500" fill="hold"/>
                                        <p:tgtEl>
                                          <p:spTgt spid="9"/>
                                        </p:tgtEl>
                                        <p:attrNameLst>
                                          <p:attrName>ppt_x</p:attrName>
                                        </p:attrNameLst>
                                      </p:cBhvr>
                                      <p:tavLst>
                                        <p:tav tm="0">
                                          <p:val>
                                            <p:strVal val="#ppt_x"/>
                                          </p:val>
                                        </p:tav>
                                        <p:tav tm="100000">
                                          <p:val>
                                            <p:strVal val="#ppt_x"/>
                                          </p:val>
                                        </p:tav>
                                      </p:tavLst>
                                    </p:anim>
                                    <p:anim calcmode="lin" valueType="num">
                                      <p:cBhvr additive="base">
                                        <p:cTn id="12"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p:cNvSpPr/>
          <p:nvPr/>
        </p:nvSpPr>
        <p:spPr>
          <a:xfrm>
            <a:off x="1496291" y="94781"/>
            <a:ext cx="5915890" cy="954107"/>
          </a:xfrm>
          <a:prstGeom prst="rect">
            <a:avLst/>
          </a:prstGeom>
        </p:spPr>
        <p:txBody>
          <a:bodyPr wrap="square">
            <a:spAutoFit/>
          </a:bodyPr>
          <a:lstStyle/>
          <a:p>
            <a:pPr algn="ctr"/>
            <a:r>
              <a:rPr lang="de-DE" sz="2800" dirty="0"/>
              <a:t>Jg.8: Chemie ist überall! </a:t>
            </a:r>
            <a:br>
              <a:rPr lang="de-DE" sz="2800" dirty="0"/>
            </a:br>
            <a:r>
              <a:rPr lang="de-DE" sz="2800" dirty="0"/>
              <a:t>Was ist drin? – Ich will‘s wissen!</a:t>
            </a:r>
          </a:p>
        </p:txBody>
      </p:sp>
      <p:pic>
        <p:nvPicPr>
          <p:cNvPr id="1026" name="Picture 2" descr="https://t3.ftcdn.net/jpg/00/42/29/78/240_F_42297892_v81Eeicy45flo9MBzjfG73ldmmorPmGB.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1245835"/>
            <a:ext cx="3545058" cy="2356826"/>
          </a:xfrm>
          <a:prstGeom prst="rect">
            <a:avLst/>
          </a:prstGeom>
          <a:noFill/>
          <a:extLst>
            <a:ext uri="{909E8E84-426E-40DD-AFC4-6F175D3DCCD1}">
              <a14:hiddenFill xmlns:a14="http://schemas.microsoft.com/office/drawing/2010/main">
                <a:solidFill>
                  <a:srgbClr val="FFFFFF"/>
                </a:solidFill>
              </a14:hiddenFill>
            </a:ext>
          </a:extLst>
        </p:spPr>
      </p:pic>
      <p:cxnSp>
        <p:nvCxnSpPr>
          <p:cNvPr id="4" name="Gerade Verbindung mit Pfeil 3"/>
          <p:cNvCxnSpPr>
            <a:cxnSpLocks/>
          </p:cNvCxnSpPr>
          <p:nvPr/>
        </p:nvCxnSpPr>
        <p:spPr>
          <a:xfrm>
            <a:off x="3727938" y="1796399"/>
            <a:ext cx="726298"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5" name="Textfeld 4"/>
          <p:cNvSpPr txBox="1"/>
          <p:nvPr/>
        </p:nvSpPr>
        <p:spPr>
          <a:xfrm>
            <a:off x="4592700" y="1504011"/>
            <a:ext cx="1018227" cy="584775"/>
          </a:xfrm>
          <a:prstGeom prst="rect">
            <a:avLst/>
          </a:prstGeom>
          <a:noFill/>
        </p:spPr>
        <p:txBody>
          <a:bodyPr wrap="none" rtlCol="0">
            <a:spAutoFit/>
          </a:bodyPr>
          <a:lstStyle/>
          <a:p>
            <a:r>
              <a:rPr lang="de-DE" sz="3200" dirty="0"/>
              <a:t>Salz?</a:t>
            </a:r>
          </a:p>
        </p:txBody>
      </p:sp>
      <p:cxnSp>
        <p:nvCxnSpPr>
          <p:cNvPr id="7" name="Gerade Verbindung mit Pfeil 6"/>
          <p:cNvCxnSpPr>
            <a:cxnSpLocks/>
          </p:cNvCxnSpPr>
          <p:nvPr/>
        </p:nvCxnSpPr>
        <p:spPr>
          <a:xfrm flipV="1">
            <a:off x="3727938" y="2366615"/>
            <a:ext cx="726298" cy="1"/>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8" name="Textfeld 7"/>
          <p:cNvSpPr txBox="1"/>
          <p:nvPr/>
        </p:nvSpPr>
        <p:spPr>
          <a:xfrm>
            <a:off x="4592700" y="2074228"/>
            <a:ext cx="1029834" cy="584775"/>
          </a:xfrm>
          <a:prstGeom prst="rect">
            <a:avLst/>
          </a:prstGeom>
          <a:noFill/>
        </p:spPr>
        <p:txBody>
          <a:bodyPr wrap="none" rtlCol="0">
            <a:spAutoFit/>
          </a:bodyPr>
          <a:lstStyle/>
          <a:p>
            <a:r>
              <a:rPr lang="de-DE" sz="3200" dirty="0"/>
              <a:t>Fett?</a:t>
            </a:r>
          </a:p>
        </p:txBody>
      </p:sp>
      <p:pic>
        <p:nvPicPr>
          <p:cNvPr id="1028" name="Picture 4" descr="http://www.getraenke-tuebingen.de/fileadmin/_migrated/pics/fruchtsaft.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0884" y="3707244"/>
            <a:ext cx="1866900" cy="2286000"/>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https://www.rezepte-und-tipps.de/Rezepte/Getraenke/Bild/Cola.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92293" y="4692072"/>
            <a:ext cx="1477275" cy="2038639"/>
          </a:xfrm>
          <a:prstGeom prst="rect">
            <a:avLst/>
          </a:prstGeom>
          <a:noFill/>
          <a:extLst>
            <a:ext uri="{909E8E84-426E-40DD-AFC4-6F175D3DCCD1}">
              <a14:hiddenFill xmlns:a14="http://schemas.microsoft.com/office/drawing/2010/main">
                <a:solidFill>
                  <a:srgbClr val="FFFFFF"/>
                </a:solidFill>
              </a14:hiddenFill>
            </a:ext>
          </a:extLst>
        </p:spPr>
      </p:pic>
      <p:cxnSp>
        <p:nvCxnSpPr>
          <p:cNvPr id="14" name="Gerade Verbindung mit Pfeil 13"/>
          <p:cNvCxnSpPr>
            <a:cxnSpLocks/>
          </p:cNvCxnSpPr>
          <p:nvPr/>
        </p:nvCxnSpPr>
        <p:spPr>
          <a:xfrm>
            <a:off x="2216017" y="4163088"/>
            <a:ext cx="2238219"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6" name="Gerade Verbindung mit Pfeil 15"/>
          <p:cNvCxnSpPr>
            <a:cxnSpLocks/>
          </p:cNvCxnSpPr>
          <p:nvPr/>
        </p:nvCxnSpPr>
        <p:spPr>
          <a:xfrm flipV="1">
            <a:off x="3369568" y="5072869"/>
            <a:ext cx="1084668" cy="1"/>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8" name="Gerade Verbindung mit Pfeil 17"/>
          <p:cNvCxnSpPr>
            <a:cxnSpLocks/>
          </p:cNvCxnSpPr>
          <p:nvPr/>
        </p:nvCxnSpPr>
        <p:spPr>
          <a:xfrm>
            <a:off x="3369567" y="5945704"/>
            <a:ext cx="1084669"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9" name="Textfeld 18"/>
          <p:cNvSpPr txBox="1"/>
          <p:nvPr/>
        </p:nvSpPr>
        <p:spPr>
          <a:xfrm>
            <a:off x="4511420" y="3854799"/>
            <a:ext cx="1984646" cy="584775"/>
          </a:xfrm>
          <a:prstGeom prst="rect">
            <a:avLst/>
          </a:prstGeom>
          <a:noFill/>
        </p:spPr>
        <p:txBody>
          <a:bodyPr wrap="none" rtlCol="0">
            <a:spAutoFit/>
          </a:bodyPr>
          <a:lstStyle/>
          <a:p>
            <a:r>
              <a:rPr lang="de-DE" sz="3200" dirty="0"/>
              <a:t>Vitamin C?</a:t>
            </a:r>
          </a:p>
        </p:txBody>
      </p:sp>
      <p:sp>
        <p:nvSpPr>
          <p:cNvPr id="20" name="Textfeld 19"/>
          <p:cNvSpPr txBox="1"/>
          <p:nvPr/>
        </p:nvSpPr>
        <p:spPr>
          <a:xfrm>
            <a:off x="4511420" y="4780482"/>
            <a:ext cx="1476302" cy="584775"/>
          </a:xfrm>
          <a:prstGeom prst="rect">
            <a:avLst/>
          </a:prstGeom>
          <a:noFill/>
        </p:spPr>
        <p:txBody>
          <a:bodyPr wrap="none" rtlCol="0">
            <a:spAutoFit/>
          </a:bodyPr>
          <a:lstStyle/>
          <a:p>
            <a:r>
              <a:rPr lang="de-DE" sz="3200" dirty="0"/>
              <a:t>Zucker?</a:t>
            </a:r>
          </a:p>
        </p:txBody>
      </p:sp>
      <p:sp>
        <p:nvSpPr>
          <p:cNvPr id="21" name="Textfeld 20"/>
          <p:cNvSpPr txBox="1"/>
          <p:nvPr/>
        </p:nvSpPr>
        <p:spPr>
          <a:xfrm>
            <a:off x="4511420" y="5635368"/>
            <a:ext cx="1319015" cy="584775"/>
          </a:xfrm>
          <a:prstGeom prst="rect">
            <a:avLst/>
          </a:prstGeom>
          <a:noFill/>
        </p:spPr>
        <p:txBody>
          <a:bodyPr wrap="none" rtlCol="0">
            <a:spAutoFit/>
          </a:bodyPr>
          <a:lstStyle/>
          <a:p>
            <a:r>
              <a:rPr lang="de-DE" sz="3200" dirty="0"/>
              <a:t>Säure?</a:t>
            </a:r>
          </a:p>
        </p:txBody>
      </p:sp>
      <p:pic>
        <p:nvPicPr>
          <p:cNvPr id="1034" name="Picture 10" descr="Bildergebnis für erlenmeyerkolben analys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678545" y="2336716"/>
            <a:ext cx="5006545" cy="3337695"/>
          </a:xfrm>
          <a:prstGeom prst="rect">
            <a:avLst/>
          </a:prstGeom>
          <a:noFill/>
          <a:effectLst>
            <a:softEdge rad="25400"/>
          </a:effectLst>
          <a:extLst>
            <a:ext uri="{909E8E84-426E-40DD-AFC4-6F175D3DCCD1}">
              <a14:hiddenFill xmlns:a14="http://schemas.microsoft.com/office/drawing/2010/main">
                <a:solidFill>
                  <a:srgbClr val="FFFFFF"/>
                </a:solidFill>
              </a14:hiddenFill>
            </a:ext>
          </a:extLst>
        </p:spPr>
      </p:pic>
      <p:pic>
        <p:nvPicPr>
          <p:cNvPr id="1036" name="Picture 12" descr="https://upload.wikimedia.org/wikipedia/commons/d/d2/Soxhlet_mechanism.gif"/>
          <p:cNvPicPr>
            <a:picLocks noChangeAspect="1" noChangeArrowheads="1" noCrop="1"/>
          </p:cNvPicPr>
          <p:nvPr/>
        </p:nvPicPr>
        <p:blipFill>
          <a:blip r:embed="rId6">
            <a:extLst>
              <a:ext uri="{28A0092B-C50C-407E-A947-70E740481C1C}">
                <a14:useLocalDpi xmlns:a14="http://schemas.microsoft.com/office/drawing/2010/main" val="0"/>
              </a:ext>
            </a:extLst>
          </a:blip>
          <a:srcRect/>
          <a:stretch>
            <a:fillRect/>
          </a:stretch>
        </p:blipFill>
        <p:spPr bwMode="auto">
          <a:xfrm>
            <a:off x="5808920" y="1796398"/>
            <a:ext cx="1699295" cy="4939810"/>
          </a:xfrm>
          <a:prstGeom prst="rect">
            <a:avLst/>
          </a:prstGeom>
          <a:noFill/>
          <a:extLst>
            <a:ext uri="{909E8E84-426E-40DD-AFC4-6F175D3DCCD1}">
              <a14:hiddenFill xmlns:a14="http://schemas.microsoft.com/office/drawing/2010/main">
                <a:solidFill>
                  <a:srgbClr val="FFFFFF"/>
                </a:solidFill>
              </a14:hiddenFill>
            </a:ext>
          </a:extLst>
        </p:spPr>
      </p:pic>
      <p:pic>
        <p:nvPicPr>
          <p:cNvPr id="1038" name="Picture 14" descr="Bildergebnis für titration aufbau"/>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6623312" y="2088786"/>
            <a:ext cx="2654338" cy="4297879"/>
          </a:xfrm>
          <a:prstGeom prst="rect">
            <a:avLst/>
          </a:prstGeom>
          <a:noFill/>
          <a:extLst>
            <a:ext uri="{909E8E84-426E-40DD-AFC4-6F175D3DCCD1}">
              <a14:hiddenFill xmlns:a14="http://schemas.microsoft.com/office/drawing/2010/main">
                <a:solidFill>
                  <a:srgbClr val="FFFFFF"/>
                </a:solidFill>
              </a14:hiddenFill>
            </a:ext>
          </a:extLst>
        </p:spPr>
      </p:pic>
      <p:sp>
        <p:nvSpPr>
          <p:cNvPr id="6" name="AutoShape 2" descr="Bildergebnis für jugend forscht"/>
          <p:cNvSpPr>
            <a:spLocks noChangeAspect="1" noChangeArrowheads="1"/>
          </p:cNvSpPr>
          <p:nvPr/>
        </p:nvSpPr>
        <p:spPr bwMode="auto">
          <a:xfrm>
            <a:off x="155575" y="-884238"/>
            <a:ext cx="9820275" cy="184785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de-DE"/>
          </a:p>
        </p:txBody>
      </p:sp>
      <p:sp>
        <p:nvSpPr>
          <p:cNvPr id="9" name="Textfeld 8">
            <a:extLst>
              <a:ext uri="{FF2B5EF4-FFF2-40B4-BE49-F238E27FC236}">
                <a16:creationId xmlns:a16="http://schemas.microsoft.com/office/drawing/2014/main" id="{21DAE0A8-C33B-4FF5-8083-6786ED12AEA4}"/>
              </a:ext>
            </a:extLst>
          </p:cNvPr>
          <p:cNvSpPr txBox="1"/>
          <p:nvPr/>
        </p:nvSpPr>
        <p:spPr>
          <a:xfrm>
            <a:off x="4838007" y="2964873"/>
            <a:ext cx="1837427" cy="923330"/>
          </a:xfrm>
          <a:prstGeom prst="rect">
            <a:avLst/>
          </a:prstGeom>
          <a:noFill/>
        </p:spPr>
        <p:txBody>
          <a:bodyPr wrap="square" rtlCol="0">
            <a:spAutoFit/>
          </a:bodyPr>
          <a:lstStyle/>
          <a:p>
            <a:r>
              <a:rPr lang="de-DE" dirty="0"/>
              <a:t>zunächst einfache Experimente</a:t>
            </a:r>
          </a:p>
        </p:txBody>
      </p:sp>
      <p:sp>
        <p:nvSpPr>
          <p:cNvPr id="23" name="Textfeld 22">
            <a:extLst>
              <a:ext uri="{FF2B5EF4-FFF2-40B4-BE49-F238E27FC236}">
                <a16:creationId xmlns:a16="http://schemas.microsoft.com/office/drawing/2014/main" id="{6838BAD1-9CC1-43F8-B2FD-DA384A4A0CB0}"/>
              </a:ext>
            </a:extLst>
          </p:cNvPr>
          <p:cNvSpPr txBox="1"/>
          <p:nvPr/>
        </p:nvSpPr>
        <p:spPr>
          <a:xfrm>
            <a:off x="7567469" y="5736201"/>
            <a:ext cx="1837427" cy="923330"/>
          </a:xfrm>
          <a:prstGeom prst="rect">
            <a:avLst/>
          </a:prstGeom>
          <a:noFill/>
        </p:spPr>
        <p:txBody>
          <a:bodyPr wrap="square" rtlCol="0">
            <a:spAutoFit/>
          </a:bodyPr>
          <a:lstStyle/>
          <a:p>
            <a:r>
              <a:rPr lang="de-DE" dirty="0"/>
              <a:t>… die immer anspruchsvoller werden…</a:t>
            </a:r>
          </a:p>
        </p:txBody>
      </p:sp>
    </p:spTree>
    <p:extLst>
      <p:ext uri="{BB962C8B-B14F-4D97-AF65-F5344CB8AC3E}">
        <p14:creationId xmlns:p14="http://schemas.microsoft.com/office/powerpoint/2010/main" val="33282609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1028"/>
                                        </p:tgtEl>
                                        <p:attrNameLst>
                                          <p:attrName>style.visibility</p:attrName>
                                        </p:attrNameLst>
                                      </p:cBhvr>
                                      <p:to>
                                        <p:strVal val="visible"/>
                                      </p:to>
                                    </p:set>
                                    <p:anim calcmode="lin" valueType="num">
                                      <p:cBhvr additive="base">
                                        <p:cTn id="7" dur="500" fill="hold"/>
                                        <p:tgtEl>
                                          <p:spTgt spid="1028"/>
                                        </p:tgtEl>
                                        <p:attrNameLst>
                                          <p:attrName>ppt_x</p:attrName>
                                        </p:attrNameLst>
                                      </p:cBhvr>
                                      <p:tavLst>
                                        <p:tav tm="0">
                                          <p:val>
                                            <p:strVal val="0-#ppt_w/2"/>
                                          </p:val>
                                        </p:tav>
                                        <p:tav tm="100000">
                                          <p:val>
                                            <p:strVal val="#ppt_x"/>
                                          </p:val>
                                        </p:tav>
                                      </p:tavLst>
                                    </p:anim>
                                    <p:anim calcmode="lin" valueType="num">
                                      <p:cBhvr additive="base">
                                        <p:cTn id="8" dur="500" fill="hold"/>
                                        <p:tgtEl>
                                          <p:spTgt spid="1028"/>
                                        </p:tgtEl>
                                        <p:attrNameLst>
                                          <p:attrName>ppt_y</p:attrName>
                                        </p:attrNameLst>
                                      </p:cBhvr>
                                      <p:tavLst>
                                        <p:tav tm="0">
                                          <p:val>
                                            <p:strVal val="#ppt_y"/>
                                          </p:val>
                                        </p:tav>
                                        <p:tav tm="100000">
                                          <p:val>
                                            <p:strVal val="#ppt_y"/>
                                          </p:val>
                                        </p:tav>
                                      </p:tavLst>
                                    </p:anim>
                                  </p:childTnLst>
                                </p:cTn>
                              </p:par>
                              <p:par>
                                <p:cTn id="9" presetID="2" presetClass="entr" presetSubtype="8" fill="hold" nodeType="withEffect">
                                  <p:stCondLst>
                                    <p:cond delay="0"/>
                                  </p:stCondLst>
                                  <p:childTnLst>
                                    <p:set>
                                      <p:cBhvr>
                                        <p:cTn id="10" dur="1" fill="hold">
                                          <p:stCondLst>
                                            <p:cond delay="0"/>
                                          </p:stCondLst>
                                        </p:cTn>
                                        <p:tgtEl>
                                          <p:spTgt spid="1032"/>
                                        </p:tgtEl>
                                        <p:attrNameLst>
                                          <p:attrName>style.visibility</p:attrName>
                                        </p:attrNameLst>
                                      </p:cBhvr>
                                      <p:to>
                                        <p:strVal val="visible"/>
                                      </p:to>
                                    </p:set>
                                    <p:anim calcmode="lin" valueType="num">
                                      <p:cBhvr additive="base">
                                        <p:cTn id="11" dur="500" fill="hold"/>
                                        <p:tgtEl>
                                          <p:spTgt spid="1032"/>
                                        </p:tgtEl>
                                        <p:attrNameLst>
                                          <p:attrName>ppt_x</p:attrName>
                                        </p:attrNameLst>
                                      </p:cBhvr>
                                      <p:tavLst>
                                        <p:tav tm="0">
                                          <p:val>
                                            <p:strVal val="0-#ppt_w/2"/>
                                          </p:val>
                                        </p:tav>
                                        <p:tav tm="100000">
                                          <p:val>
                                            <p:strVal val="#ppt_x"/>
                                          </p:val>
                                        </p:tav>
                                      </p:tavLst>
                                    </p:anim>
                                    <p:anim calcmode="lin" valueType="num">
                                      <p:cBhvr additive="base">
                                        <p:cTn id="12" dur="500" fill="hold"/>
                                        <p:tgtEl>
                                          <p:spTgt spid="1032"/>
                                        </p:tgtEl>
                                        <p:attrNameLst>
                                          <p:attrName>ppt_y</p:attrName>
                                        </p:attrNameLst>
                                      </p:cBhvr>
                                      <p:tavLst>
                                        <p:tav tm="0">
                                          <p:val>
                                            <p:strVal val="#ppt_y"/>
                                          </p:val>
                                        </p:tav>
                                        <p:tav tm="100000">
                                          <p:val>
                                            <p:strVal val="#ppt_y"/>
                                          </p:val>
                                        </p:tav>
                                      </p:tavLst>
                                    </p:anim>
                                  </p:childTnLst>
                                </p:cTn>
                              </p:par>
                              <p:par>
                                <p:cTn id="13" presetID="2" presetClass="entr" presetSubtype="8" fill="hold" nodeType="withEffect">
                                  <p:stCondLst>
                                    <p:cond delay="0"/>
                                  </p:stCondLst>
                                  <p:childTnLst>
                                    <p:set>
                                      <p:cBhvr>
                                        <p:cTn id="14" dur="1" fill="hold">
                                          <p:stCondLst>
                                            <p:cond delay="0"/>
                                          </p:stCondLst>
                                        </p:cTn>
                                        <p:tgtEl>
                                          <p:spTgt spid="14"/>
                                        </p:tgtEl>
                                        <p:attrNameLst>
                                          <p:attrName>style.visibility</p:attrName>
                                        </p:attrNameLst>
                                      </p:cBhvr>
                                      <p:to>
                                        <p:strVal val="visible"/>
                                      </p:to>
                                    </p:set>
                                    <p:anim calcmode="lin" valueType="num">
                                      <p:cBhvr additive="base">
                                        <p:cTn id="15" dur="500" fill="hold"/>
                                        <p:tgtEl>
                                          <p:spTgt spid="14"/>
                                        </p:tgtEl>
                                        <p:attrNameLst>
                                          <p:attrName>ppt_x</p:attrName>
                                        </p:attrNameLst>
                                      </p:cBhvr>
                                      <p:tavLst>
                                        <p:tav tm="0">
                                          <p:val>
                                            <p:strVal val="0-#ppt_w/2"/>
                                          </p:val>
                                        </p:tav>
                                        <p:tav tm="100000">
                                          <p:val>
                                            <p:strVal val="#ppt_x"/>
                                          </p:val>
                                        </p:tav>
                                      </p:tavLst>
                                    </p:anim>
                                    <p:anim calcmode="lin" valueType="num">
                                      <p:cBhvr additive="base">
                                        <p:cTn id="16" dur="500" fill="hold"/>
                                        <p:tgtEl>
                                          <p:spTgt spid="14"/>
                                        </p:tgtEl>
                                        <p:attrNameLst>
                                          <p:attrName>ppt_y</p:attrName>
                                        </p:attrNameLst>
                                      </p:cBhvr>
                                      <p:tavLst>
                                        <p:tav tm="0">
                                          <p:val>
                                            <p:strVal val="#ppt_y"/>
                                          </p:val>
                                        </p:tav>
                                        <p:tav tm="100000">
                                          <p:val>
                                            <p:strVal val="#ppt_y"/>
                                          </p:val>
                                        </p:tav>
                                      </p:tavLst>
                                    </p:anim>
                                  </p:childTnLst>
                                </p:cTn>
                              </p:par>
                              <p:par>
                                <p:cTn id="17" presetID="2" presetClass="entr" presetSubtype="8" fill="hold" nodeType="withEffect">
                                  <p:stCondLst>
                                    <p:cond delay="0"/>
                                  </p:stCondLst>
                                  <p:childTnLst>
                                    <p:set>
                                      <p:cBhvr>
                                        <p:cTn id="18" dur="1" fill="hold">
                                          <p:stCondLst>
                                            <p:cond delay="0"/>
                                          </p:stCondLst>
                                        </p:cTn>
                                        <p:tgtEl>
                                          <p:spTgt spid="16"/>
                                        </p:tgtEl>
                                        <p:attrNameLst>
                                          <p:attrName>style.visibility</p:attrName>
                                        </p:attrNameLst>
                                      </p:cBhvr>
                                      <p:to>
                                        <p:strVal val="visible"/>
                                      </p:to>
                                    </p:set>
                                    <p:anim calcmode="lin" valueType="num">
                                      <p:cBhvr additive="base">
                                        <p:cTn id="19" dur="500" fill="hold"/>
                                        <p:tgtEl>
                                          <p:spTgt spid="16"/>
                                        </p:tgtEl>
                                        <p:attrNameLst>
                                          <p:attrName>ppt_x</p:attrName>
                                        </p:attrNameLst>
                                      </p:cBhvr>
                                      <p:tavLst>
                                        <p:tav tm="0">
                                          <p:val>
                                            <p:strVal val="0-#ppt_w/2"/>
                                          </p:val>
                                        </p:tav>
                                        <p:tav tm="100000">
                                          <p:val>
                                            <p:strVal val="#ppt_x"/>
                                          </p:val>
                                        </p:tav>
                                      </p:tavLst>
                                    </p:anim>
                                    <p:anim calcmode="lin" valueType="num">
                                      <p:cBhvr additive="base">
                                        <p:cTn id="20" dur="500" fill="hold"/>
                                        <p:tgtEl>
                                          <p:spTgt spid="16"/>
                                        </p:tgtEl>
                                        <p:attrNameLst>
                                          <p:attrName>ppt_y</p:attrName>
                                        </p:attrNameLst>
                                      </p:cBhvr>
                                      <p:tavLst>
                                        <p:tav tm="0">
                                          <p:val>
                                            <p:strVal val="#ppt_y"/>
                                          </p:val>
                                        </p:tav>
                                        <p:tav tm="100000">
                                          <p:val>
                                            <p:strVal val="#ppt_y"/>
                                          </p:val>
                                        </p:tav>
                                      </p:tavLst>
                                    </p:anim>
                                  </p:childTnLst>
                                </p:cTn>
                              </p:par>
                              <p:par>
                                <p:cTn id="21" presetID="2" presetClass="entr" presetSubtype="8" fill="hold" nodeType="withEffect">
                                  <p:stCondLst>
                                    <p:cond delay="0"/>
                                  </p:stCondLst>
                                  <p:childTnLst>
                                    <p:set>
                                      <p:cBhvr>
                                        <p:cTn id="22" dur="1" fill="hold">
                                          <p:stCondLst>
                                            <p:cond delay="0"/>
                                          </p:stCondLst>
                                        </p:cTn>
                                        <p:tgtEl>
                                          <p:spTgt spid="18"/>
                                        </p:tgtEl>
                                        <p:attrNameLst>
                                          <p:attrName>style.visibility</p:attrName>
                                        </p:attrNameLst>
                                      </p:cBhvr>
                                      <p:to>
                                        <p:strVal val="visible"/>
                                      </p:to>
                                    </p:set>
                                    <p:anim calcmode="lin" valueType="num">
                                      <p:cBhvr additive="base">
                                        <p:cTn id="23" dur="500" fill="hold"/>
                                        <p:tgtEl>
                                          <p:spTgt spid="18"/>
                                        </p:tgtEl>
                                        <p:attrNameLst>
                                          <p:attrName>ppt_x</p:attrName>
                                        </p:attrNameLst>
                                      </p:cBhvr>
                                      <p:tavLst>
                                        <p:tav tm="0">
                                          <p:val>
                                            <p:strVal val="0-#ppt_w/2"/>
                                          </p:val>
                                        </p:tav>
                                        <p:tav tm="100000">
                                          <p:val>
                                            <p:strVal val="#ppt_x"/>
                                          </p:val>
                                        </p:tav>
                                      </p:tavLst>
                                    </p:anim>
                                    <p:anim calcmode="lin" valueType="num">
                                      <p:cBhvr additive="base">
                                        <p:cTn id="24" dur="500" fill="hold"/>
                                        <p:tgtEl>
                                          <p:spTgt spid="18"/>
                                        </p:tgtEl>
                                        <p:attrNameLst>
                                          <p:attrName>ppt_y</p:attrName>
                                        </p:attrNameLst>
                                      </p:cBhvr>
                                      <p:tavLst>
                                        <p:tav tm="0">
                                          <p:val>
                                            <p:strVal val="#ppt_y"/>
                                          </p:val>
                                        </p:tav>
                                        <p:tav tm="100000">
                                          <p:val>
                                            <p:strVal val="#ppt_y"/>
                                          </p:val>
                                        </p:tav>
                                      </p:tavLst>
                                    </p:anim>
                                  </p:childTnLst>
                                </p:cTn>
                              </p:par>
                              <p:par>
                                <p:cTn id="25" presetID="2" presetClass="entr" presetSubtype="8" fill="hold" grpId="0" nodeType="withEffect">
                                  <p:stCondLst>
                                    <p:cond delay="0"/>
                                  </p:stCondLst>
                                  <p:childTnLst>
                                    <p:set>
                                      <p:cBhvr>
                                        <p:cTn id="26" dur="1" fill="hold">
                                          <p:stCondLst>
                                            <p:cond delay="0"/>
                                          </p:stCondLst>
                                        </p:cTn>
                                        <p:tgtEl>
                                          <p:spTgt spid="19"/>
                                        </p:tgtEl>
                                        <p:attrNameLst>
                                          <p:attrName>style.visibility</p:attrName>
                                        </p:attrNameLst>
                                      </p:cBhvr>
                                      <p:to>
                                        <p:strVal val="visible"/>
                                      </p:to>
                                    </p:set>
                                    <p:anim calcmode="lin" valueType="num">
                                      <p:cBhvr additive="base">
                                        <p:cTn id="27" dur="500" fill="hold"/>
                                        <p:tgtEl>
                                          <p:spTgt spid="19"/>
                                        </p:tgtEl>
                                        <p:attrNameLst>
                                          <p:attrName>ppt_x</p:attrName>
                                        </p:attrNameLst>
                                      </p:cBhvr>
                                      <p:tavLst>
                                        <p:tav tm="0">
                                          <p:val>
                                            <p:strVal val="0-#ppt_w/2"/>
                                          </p:val>
                                        </p:tav>
                                        <p:tav tm="100000">
                                          <p:val>
                                            <p:strVal val="#ppt_x"/>
                                          </p:val>
                                        </p:tav>
                                      </p:tavLst>
                                    </p:anim>
                                    <p:anim calcmode="lin" valueType="num">
                                      <p:cBhvr additive="base">
                                        <p:cTn id="28" dur="500" fill="hold"/>
                                        <p:tgtEl>
                                          <p:spTgt spid="19"/>
                                        </p:tgtEl>
                                        <p:attrNameLst>
                                          <p:attrName>ppt_y</p:attrName>
                                        </p:attrNameLst>
                                      </p:cBhvr>
                                      <p:tavLst>
                                        <p:tav tm="0">
                                          <p:val>
                                            <p:strVal val="#ppt_y"/>
                                          </p:val>
                                        </p:tav>
                                        <p:tav tm="100000">
                                          <p:val>
                                            <p:strVal val="#ppt_y"/>
                                          </p:val>
                                        </p:tav>
                                      </p:tavLst>
                                    </p:anim>
                                  </p:childTnLst>
                                </p:cTn>
                              </p:par>
                              <p:par>
                                <p:cTn id="29" presetID="2" presetClass="entr" presetSubtype="8" fill="hold" grpId="0" nodeType="withEffect">
                                  <p:stCondLst>
                                    <p:cond delay="0"/>
                                  </p:stCondLst>
                                  <p:childTnLst>
                                    <p:set>
                                      <p:cBhvr>
                                        <p:cTn id="30" dur="1" fill="hold">
                                          <p:stCondLst>
                                            <p:cond delay="0"/>
                                          </p:stCondLst>
                                        </p:cTn>
                                        <p:tgtEl>
                                          <p:spTgt spid="20"/>
                                        </p:tgtEl>
                                        <p:attrNameLst>
                                          <p:attrName>style.visibility</p:attrName>
                                        </p:attrNameLst>
                                      </p:cBhvr>
                                      <p:to>
                                        <p:strVal val="visible"/>
                                      </p:to>
                                    </p:set>
                                    <p:anim calcmode="lin" valueType="num">
                                      <p:cBhvr additive="base">
                                        <p:cTn id="31" dur="500" fill="hold"/>
                                        <p:tgtEl>
                                          <p:spTgt spid="20"/>
                                        </p:tgtEl>
                                        <p:attrNameLst>
                                          <p:attrName>ppt_x</p:attrName>
                                        </p:attrNameLst>
                                      </p:cBhvr>
                                      <p:tavLst>
                                        <p:tav tm="0">
                                          <p:val>
                                            <p:strVal val="0-#ppt_w/2"/>
                                          </p:val>
                                        </p:tav>
                                        <p:tav tm="100000">
                                          <p:val>
                                            <p:strVal val="#ppt_x"/>
                                          </p:val>
                                        </p:tav>
                                      </p:tavLst>
                                    </p:anim>
                                    <p:anim calcmode="lin" valueType="num">
                                      <p:cBhvr additive="base">
                                        <p:cTn id="32" dur="500" fill="hold"/>
                                        <p:tgtEl>
                                          <p:spTgt spid="20"/>
                                        </p:tgtEl>
                                        <p:attrNameLst>
                                          <p:attrName>ppt_y</p:attrName>
                                        </p:attrNameLst>
                                      </p:cBhvr>
                                      <p:tavLst>
                                        <p:tav tm="0">
                                          <p:val>
                                            <p:strVal val="#ppt_y"/>
                                          </p:val>
                                        </p:tav>
                                        <p:tav tm="100000">
                                          <p:val>
                                            <p:strVal val="#ppt_y"/>
                                          </p:val>
                                        </p:tav>
                                      </p:tavLst>
                                    </p:anim>
                                  </p:childTnLst>
                                </p:cTn>
                              </p:par>
                              <p:par>
                                <p:cTn id="33" presetID="2" presetClass="entr" presetSubtype="8" fill="hold" grpId="0" nodeType="withEffect">
                                  <p:stCondLst>
                                    <p:cond delay="0"/>
                                  </p:stCondLst>
                                  <p:childTnLst>
                                    <p:set>
                                      <p:cBhvr>
                                        <p:cTn id="34" dur="1" fill="hold">
                                          <p:stCondLst>
                                            <p:cond delay="0"/>
                                          </p:stCondLst>
                                        </p:cTn>
                                        <p:tgtEl>
                                          <p:spTgt spid="21"/>
                                        </p:tgtEl>
                                        <p:attrNameLst>
                                          <p:attrName>style.visibility</p:attrName>
                                        </p:attrNameLst>
                                      </p:cBhvr>
                                      <p:to>
                                        <p:strVal val="visible"/>
                                      </p:to>
                                    </p:set>
                                    <p:anim calcmode="lin" valueType="num">
                                      <p:cBhvr additive="base">
                                        <p:cTn id="35" dur="500" fill="hold"/>
                                        <p:tgtEl>
                                          <p:spTgt spid="21"/>
                                        </p:tgtEl>
                                        <p:attrNameLst>
                                          <p:attrName>ppt_x</p:attrName>
                                        </p:attrNameLst>
                                      </p:cBhvr>
                                      <p:tavLst>
                                        <p:tav tm="0">
                                          <p:val>
                                            <p:strVal val="0-#ppt_w/2"/>
                                          </p:val>
                                        </p:tav>
                                        <p:tav tm="100000">
                                          <p:val>
                                            <p:strVal val="#ppt_x"/>
                                          </p:val>
                                        </p:tav>
                                      </p:tavLst>
                                    </p:anim>
                                    <p:anim calcmode="lin" valueType="num">
                                      <p:cBhvr additive="base">
                                        <p:cTn id="36" dur="500" fill="hold"/>
                                        <p:tgtEl>
                                          <p:spTgt spid="21"/>
                                        </p:tgtEl>
                                        <p:attrNameLst>
                                          <p:attrName>ppt_y</p:attrName>
                                        </p:attrNameLst>
                                      </p:cBhvr>
                                      <p:tavLst>
                                        <p:tav tm="0">
                                          <p:val>
                                            <p:strVal val="#ppt_y"/>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1034"/>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9"/>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42" presetClass="path" presetSubtype="0" accel="50000" decel="50000" fill="hold" nodeType="clickEffect">
                                  <p:stCondLst>
                                    <p:cond delay="0"/>
                                  </p:stCondLst>
                                  <p:childTnLst>
                                    <p:animMotion origin="layout" path="M 3.33333E-6 2.22222E-6 L 0.25833 -0.39167 " pathEditMode="relative" rAng="0" ptsTypes="AA">
                                      <p:cBhvr>
                                        <p:cTn id="46" dur="2000" fill="hold"/>
                                        <p:tgtEl>
                                          <p:spTgt spid="1034"/>
                                        </p:tgtEl>
                                        <p:attrNameLst>
                                          <p:attrName>ppt_x</p:attrName>
                                          <p:attrName>ppt_y</p:attrName>
                                        </p:attrNameLst>
                                      </p:cBhvr>
                                      <p:rCtr x="12917" y="-19583"/>
                                    </p:animMotion>
                                  </p:childTnLst>
                                </p:cTn>
                              </p:par>
                              <p:par>
                                <p:cTn id="47" presetID="6" presetClass="emph" presetSubtype="0" fill="hold" nodeType="withEffect">
                                  <p:stCondLst>
                                    <p:cond delay="0"/>
                                  </p:stCondLst>
                                  <p:childTnLst>
                                    <p:animScale>
                                      <p:cBhvr>
                                        <p:cTn id="48" dur="2000" fill="hold"/>
                                        <p:tgtEl>
                                          <p:spTgt spid="1034"/>
                                        </p:tgtEl>
                                      </p:cBhvr>
                                      <p:by x="50000" y="50000"/>
                                    </p:animScale>
                                  </p:childTnLst>
                                </p:cTn>
                              </p:par>
                              <p:par>
                                <p:cTn id="49" presetID="1" presetClass="entr" presetSubtype="0" fill="hold" nodeType="withEffect">
                                  <p:stCondLst>
                                    <p:cond delay="0"/>
                                  </p:stCondLst>
                                  <p:childTnLst>
                                    <p:set>
                                      <p:cBhvr>
                                        <p:cTn id="50" dur="1" fill="hold">
                                          <p:stCondLst>
                                            <p:cond delay="0"/>
                                          </p:stCondLst>
                                        </p:cTn>
                                        <p:tgtEl>
                                          <p:spTgt spid="1038"/>
                                        </p:tgtEl>
                                        <p:attrNameLst>
                                          <p:attrName>style.visibility</p:attrName>
                                        </p:attrNameLst>
                                      </p:cBhvr>
                                      <p:to>
                                        <p:strVal val="visible"/>
                                      </p:to>
                                    </p:set>
                                  </p:childTnLst>
                                </p:cTn>
                              </p:par>
                              <p:par>
                                <p:cTn id="51" presetID="10" presetClass="exit" presetSubtype="0" fill="hold" grpId="1" nodeType="withEffect">
                                  <p:stCondLst>
                                    <p:cond delay="0"/>
                                  </p:stCondLst>
                                  <p:childTnLst>
                                    <p:animEffect transition="out" filter="fade">
                                      <p:cBhvr>
                                        <p:cTn id="52" dur="500"/>
                                        <p:tgtEl>
                                          <p:spTgt spid="9"/>
                                        </p:tgtEl>
                                      </p:cBhvr>
                                    </p:animEffect>
                                    <p:set>
                                      <p:cBhvr>
                                        <p:cTn id="53" dur="1" fill="hold">
                                          <p:stCondLst>
                                            <p:cond delay="499"/>
                                          </p:stCondLst>
                                        </p:cTn>
                                        <p:tgtEl>
                                          <p:spTgt spid="9"/>
                                        </p:tgtEl>
                                        <p:attrNameLst>
                                          <p:attrName>style.visibility</p:attrName>
                                        </p:attrNameLst>
                                      </p:cBhvr>
                                      <p:to>
                                        <p:strVal val="hidden"/>
                                      </p:to>
                                    </p:set>
                                  </p:childTnLst>
                                </p:cTn>
                              </p:par>
                              <p:par>
                                <p:cTn id="54" presetID="1" presetClass="entr" presetSubtype="0" fill="hold" grpId="0" nodeType="withEffect">
                                  <p:stCondLst>
                                    <p:cond delay="0"/>
                                  </p:stCondLst>
                                  <p:childTnLst>
                                    <p:set>
                                      <p:cBhvr>
                                        <p:cTn id="55" dur="1" fill="hold">
                                          <p:stCondLst>
                                            <p:cond delay="0"/>
                                          </p:stCondLst>
                                        </p:cTn>
                                        <p:tgtEl>
                                          <p:spTgt spid="23"/>
                                        </p:tgtEl>
                                        <p:attrNameLst>
                                          <p:attrName>style.visibility</p:attrName>
                                        </p:attrNameLst>
                                      </p:cBhvr>
                                      <p:to>
                                        <p:strVal val="visible"/>
                                      </p:to>
                                    </p:set>
                                  </p:childTnLst>
                                </p:cTn>
                              </p:par>
                            </p:childTnLst>
                          </p:cTn>
                        </p:par>
                      </p:childTnLst>
                    </p:cTn>
                  </p:par>
                  <p:par>
                    <p:cTn id="56" fill="hold">
                      <p:stCondLst>
                        <p:cond delay="indefinite"/>
                      </p:stCondLst>
                      <p:childTnLst>
                        <p:par>
                          <p:cTn id="57" fill="hold">
                            <p:stCondLst>
                              <p:cond delay="0"/>
                            </p:stCondLst>
                            <p:childTnLst>
                              <p:par>
                                <p:cTn id="58" presetID="42" presetClass="path" presetSubtype="0" accel="50000" decel="50000" fill="hold" nodeType="clickEffect">
                                  <p:stCondLst>
                                    <p:cond delay="0"/>
                                  </p:stCondLst>
                                  <p:childTnLst>
                                    <p:animMotion origin="layout" path="M -4.44444E-6 -4.07407E-6 L 0.07969 -0.19351 " pathEditMode="relative" rAng="0" ptsTypes="AA">
                                      <p:cBhvr>
                                        <p:cTn id="59" dur="2000" fill="hold"/>
                                        <p:tgtEl>
                                          <p:spTgt spid="1038"/>
                                        </p:tgtEl>
                                        <p:attrNameLst>
                                          <p:attrName>ppt_x</p:attrName>
                                          <p:attrName>ppt_y</p:attrName>
                                        </p:attrNameLst>
                                      </p:cBhvr>
                                      <p:rCtr x="3976" y="-9676"/>
                                    </p:animMotion>
                                  </p:childTnLst>
                                </p:cTn>
                              </p:par>
                              <p:par>
                                <p:cTn id="60" presetID="6" presetClass="emph" presetSubtype="0" fill="hold" nodeType="withEffect">
                                  <p:stCondLst>
                                    <p:cond delay="0"/>
                                  </p:stCondLst>
                                  <p:childTnLst>
                                    <p:animScale>
                                      <p:cBhvr>
                                        <p:cTn id="61" dur="2000" fill="hold"/>
                                        <p:tgtEl>
                                          <p:spTgt spid="1038"/>
                                        </p:tgtEl>
                                      </p:cBhvr>
                                      <p:by x="50000" y="50000"/>
                                    </p:animScale>
                                  </p:childTnLst>
                                </p:cTn>
                              </p:par>
                              <p:par>
                                <p:cTn id="62" presetID="1" presetClass="entr" presetSubtype="0" fill="hold" nodeType="withEffect">
                                  <p:stCondLst>
                                    <p:cond delay="0"/>
                                  </p:stCondLst>
                                  <p:childTnLst>
                                    <p:set>
                                      <p:cBhvr>
                                        <p:cTn id="63" dur="1" fill="hold">
                                          <p:stCondLst>
                                            <p:cond delay="0"/>
                                          </p:stCondLst>
                                        </p:cTn>
                                        <p:tgtEl>
                                          <p:spTgt spid="1036"/>
                                        </p:tgtEl>
                                        <p:attrNameLst>
                                          <p:attrName>style.visibility</p:attrName>
                                        </p:attrNameLst>
                                      </p:cBhvr>
                                      <p:to>
                                        <p:strVal val="visible"/>
                                      </p:to>
                                    </p:set>
                                  </p:childTnLst>
                                </p:cTn>
                              </p:par>
                              <p:par>
                                <p:cTn id="64" presetID="10" presetClass="exit" presetSubtype="0" fill="hold" grpId="1" nodeType="withEffect">
                                  <p:stCondLst>
                                    <p:cond delay="0"/>
                                  </p:stCondLst>
                                  <p:childTnLst>
                                    <p:animEffect transition="out" filter="fade">
                                      <p:cBhvr>
                                        <p:cTn id="65" dur="500"/>
                                        <p:tgtEl>
                                          <p:spTgt spid="23"/>
                                        </p:tgtEl>
                                      </p:cBhvr>
                                    </p:animEffect>
                                    <p:set>
                                      <p:cBhvr>
                                        <p:cTn id="66" dur="1" fill="hold">
                                          <p:stCondLst>
                                            <p:cond delay="499"/>
                                          </p:stCondLst>
                                        </p:cTn>
                                        <p:tgtEl>
                                          <p:spTgt spid="23"/>
                                        </p:tgtEl>
                                        <p:attrNameLst>
                                          <p:attrName>style.visibility</p:attrName>
                                        </p:attrNameLst>
                                      </p:cBhvr>
                                      <p:to>
                                        <p:strVal val="hidden"/>
                                      </p:to>
                                    </p:set>
                                  </p:childTnLst>
                                </p:cTn>
                              </p:par>
                            </p:childTnLst>
                          </p:cTn>
                        </p:par>
                      </p:childTnLst>
                    </p:cTn>
                  </p:par>
                  <p:par>
                    <p:cTn id="67" fill="hold">
                      <p:stCondLst>
                        <p:cond delay="indefinite"/>
                      </p:stCondLst>
                      <p:childTnLst>
                        <p:par>
                          <p:cTn id="68" fill="hold">
                            <p:stCondLst>
                              <p:cond delay="0"/>
                            </p:stCondLst>
                            <p:childTnLst>
                              <p:par>
                                <p:cTn id="69" presetID="42" presetClass="path" presetSubtype="0" accel="50000" decel="50000" fill="hold" nodeType="clickEffect">
                                  <p:stCondLst>
                                    <p:cond delay="0"/>
                                  </p:stCondLst>
                                  <p:childTnLst>
                                    <p:animMotion origin="layout" path="M 5E-6 -7.40741E-7 L 0.06685 -0.09583 " pathEditMode="relative" rAng="0" ptsTypes="AA">
                                      <p:cBhvr>
                                        <p:cTn id="70" dur="2000" fill="hold"/>
                                        <p:tgtEl>
                                          <p:spTgt spid="1036"/>
                                        </p:tgtEl>
                                        <p:attrNameLst>
                                          <p:attrName>ppt_x</p:attrName>
                                          <p:attrName>ppt_y</p:attrName>
                                        </p:attrNameLst>
                                      </p:cBhvr>
                                      <p:rCtr x="3333" y="-4792"/>
                                    </p:animMotion>
                                  </p:childTnLst>
                                </p:cTn>
                              </p:par>
                              <p:par>
                                <p:cTn id="71" presetID="6" presetClass="emph" presetSubtype="0" fill="hold" nodeType="withEffect">
                                  <p:stCondLst>
                                    <p:cond delay="0"/>
                                  </p:stCondLst>
                                  <p:childTnLst>
                                    <p:animScale>
                                      <p:cBhvr>
                                        <p:cTn id="72" dur="2000" fill="hold"/>
                                        <p:tgtEl>
                                          <p:spTgt spid="1036"/>
                                        </p:tgtEl>
                                      </p:cBhvr>
                                      <p:by x="50000" y="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P spid="20" grpId="0"/>
      <p:bldP spid="21" grpId="0"/>
      <p:bldP spid="9" grpId="0"/>
      <p:bldP spid="9" grpId="1"/>
      <p:bldP spid="23" grpId="0"/>
      <p:bldP spid="23" grpId="1"/>
    </p:bld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pic>
        <p:nvPicPr>
          <p:cNvPr id="5" name="Picture 3">
            <a:extLst>
              <a:ext uri="{FF2B5EF4-FFF2-40B4-BE49-F238E27FC236}">
                <a16:creationId xmlns:a16="http://schemas.microsoft.com/office/drawing/2014/main" id="{C714A37E-9968-48C5-99BF-74B8E183CDA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8348" y="4324239"/>
            <a:ext cx="4933950" cy="923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Rechteck 5">
            <a:extLst>
              <a:ext uri="{FF2B5EF4-FFF2-40B4-BE49-F238E27FC236}">
                <a16:creationId xmlns:a16="http://schemas.microsoft.com/office/drawing/2014/main" id="{CE4E9CF7-B69C-48A5-8096-0808601BB471}"/>
              </a:ext>
            </a:extLst>
          </p:cNvPr>
          <p:cNvSpPr/>
          <p:nvPr/>
        </p:nvSpPr>
        <p:spPr>
          <a:xfrm>
            <a:off x="3037060" y="5370165"/>
            <a:ext cx="5915890" cy="1384995"/>
          </a:xfrm>
          <a:prstGeom prst="rect">
            <a:avLst/>
          </a:prstGeom>
        </p:spPr>
        <p:txBody>
          <a:bodyPr wrap="square">
            <a:spAutoFit/>
          </a:bodyPr>
          <a:lstStyle/>
          <a:p>
            <a:pPr algn="ctr"/>
            <a:r>
              <a:rPr lang="de-DE" sz="2800" dirty="0"/>
              <a:t>Projekte aus dem Diff-Kurs können ggf. bei diesem Wettbewerb eingereicht werden.</a:t>
            </a:r>
          </a:p>
        </p:txBody>
      </p:sp>
      <p:sp>
        <p:nvSpPr>
          <p:cNvPr id="10" name="Rechteck 9">
            <a:extLst>
              <a:ext uri="{FF2B5EF4-FFF2-40B4-BE49-F238E27FC236}">
                <a16:creationId xmlns:a16="http://schemas.microsoft.com/office/drawing/2014/main" id="{1BEA939A-E712-4AC1-8D60-B099BFEE6ADE}"/>
              </a:ext>
            </a:extLst>
          </p:cNvPr>
          <p:cNvSpPr/>
          <p:nvPr/>
        </p:nvSpPr>
        <p:spPr>
          <a:xfrm>
            <a:off x="327378" y="481642"/>
            <a:ext cx="5915890" cy="1815882"/>
          </a:xfrm>
          <a:prstGeom prst="rect">
            <a:avLst/>
          </a:prstGeom>
        </p:spPr>
        <p:txBody>
          <a:bodyPr wrap="square">
            <a:spAutoFit/>
          </a:bodyPr>
          <a:lstStyle/>
          <a:p>
            <a:pPr algn="ctr"/>
            <a:r>
              <a:rPr lang="de-DE" sz="2800" dirty="0"/>
              <a:t>Das experimentelle Arbeiten steht im Vordergrund. Experimente werden gemeinsam geplant, durchgeführt und ausgewertet.</a:t>
            </a:r>
          </a:p>
        </p:txBody>
      </p:sp>
      <p:sp>
        <p:nvSpPr>
          <p:cNvPr id="2" name="Rechteck 1">
            <a:extLst>
              <a:ext uri="{FF2B5EF4-FFF2-40B4-BE49-F238E27FC236}">
                <a16:creationId xmlns:a16="http://schemas.microsoft.com/office/drawing/2014/main" id="{474558B2-CD44-49C5-BF1F-84F15A53F45B}"/>
              </a:ext>
            </a:extLst>
          </p:cNvPr>
          <p:cNvSpPr/>
          <p:nvPr/>
        </p:nvSpPr>
        <p:spPr>
          <a:xfrm>
            <a:off x="3396478" y="2297524"/>
            <a:ext cx="5420144" cy="1815882"/>
          </a:xfrm>
          <a:prstGeom prst="rect">
            <a:avLst/>
          </a:prstGeom>
        </p:spPr>
        <p:txBody>
          <a:bodyPr wrap="square">
            <a:spAutoFit/>
          </a:bodyPr>
          <a:lstStyle/>
          <a:p>
            <a:pPr algn="ctr"/>
            <a:r>
              <a:rPr lang="de-DE" sz="2800" dirty="0"/>
              <a:t>Dazu gehören auch theoretische Vorüberlegungen, gründliches Protokollieren und ggf. mathematische Berechnungen.</a:t>
            </a:r>
          </a:p>
        </p:txBody>
      </p:sp>
    </p:spTree>
    <p:extLst>
      <p:ext uri="{BB962C8B-B14F-4D97-AF65-F5344CB8AC3E}">
        <p14:creationId xmlns:p14="http://schemas.microsoft.com/office/powerpoint/2010/main" val="5406770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F4B21848-B31A-794F-AF24-40ED9682D17C}"/>
              </a:ext>
            </a:extLst>
          </p:cNvPr>
          <p:cNvSpPr>
            <a:spLocks noChangeArrowheads="1"/>
          </p:cNvSpPr>
          <p:nvPr/>
        </p:nvSpPr>
        <p:spPr bwMode="auto">
          <a:xfrm>
            <a:off x="765544" y="255757"/>
            <a:ext cx="5790752"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de-DE" altLang="de-DE" sz="2000" b="1" i="0" u="none" strike="noStrike" cap="none" normalizeH="0" baseline="0" dirty="0">
                <a:ln>
                  <a:noFill/>
                </a:ln>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Astronomie Klasse 9 (eine Doppelstunde pro Woche)</a:t>
            </a:r>
            <a:endParaRPr kumimoji="0" lang="de-DE" altLang="de-DE" sz="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tabLst/>
            </a:pPr>
            <a:endParaRPr kumimoji="0" lang="de-DE" altLang="de-DE" sz="14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tabLst/>
            </a:pPr>
            <a:r>
              <a:rPr kumimoji="0" lang="de-DE" altLang="de-DE" sz="2000" b="0" i="0" u="none" strike="noStrike" cap="none" normalizeH="0" baseline="0" dirty="0">
                <a:ln>
                  <a:noFill/>
                </a:ln>
                <a:solidFill>
                  <a:schemeClr val="tx1"/>
                </a:solidFill>
                <a:effectLst/>
                <a:latin typeface="+mn-lt"/>
                <a:ea typeface="Calibri" panose="020F0502020204030204" pitchFamily="34" charset="0"/>
                <a:cs typeface="Times New Roman" panose="02020603050405020304" pitchFamily="18" charset="0"/>
              </a:rPr>
              <a:t>1. Halbjahr:</a:t>
            </a:r>
            <a:endParaRPr kumimoji="0" lang="de-DE" altLang="de-DE" sz="2000" b="0" i="0" u="none" strike="noStrike" cap="none" normalizeH="0" baseline="0" dirty="0">
              <a:ln>
                <a:noFill/>
              </a:ln>
              <a:solidFill>
                <a:schemeClr val="tx1"/>
              </a:solidFill>
              <a:effectLst/>
              <a:latin typeface="+mn-l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de-DE" altLang="de-DE" sz="1800" b="0" i="0" u="none" strike="noStrike" cap="none" normalizeH="0" baseline="0" dirty="0">
              <a:ln>
                <a:noFill/>
              </a:ln>
              <a:solidFill>
                <a:schemeClr val="tx1"/>
              </a:solidFill>
              <a:effectLst/>
              <a:latin typeface="Arial" panose="020B0604020202020204" pitchFamily="34" charset="0"/>
            </a:endParaRPr>
          </a:p>
        </p:txBody>
      </p:sp>
      <p:pic>
        <p:nvPicPr>
          <p:cNvPr id="1025" name="Bild 2" descr="Sonnensystem, Planeten, Planetensystem">
            <a:extLst>
              <a:ext uri="{FF2B5EF4-FFF2-40B4-BE49-F238E27FC236}">
                <a16:creationId xmlns:a16="http://schemas.microsoft.com/office/drawing/2014/main" id="{E150FC5B-B292-3B45-8C58-4A1D065E330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5544" y="1169581"/>
            <a:ext cx="5156200" cy="3238500"/>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a:extLst>
              <a:ext uri="{FF2B5EF4-FFF2-40B4-BE49-F238E27FC236}">
                <a16:creationId xmlns:a16="http://schemas.microsoft.com/office/drawing/2014/main" id="{BB122B30-40BD-1A48-AF8E-3A70803E807A}"/>
              </a:ext>
            </a:extLst>
          </p:cNvPr>
          <p:cNvSpPr>
            <a:spLocks noChangeArrowheads="1"/>
          </p:cNvSpPr>
          <p:nvPr/>
        </p:nvSpPr>
        <p:spPr bwMode="auto">
          <a:xfrm>
            <a:off x="765544" y="4323021"/>
            <a:ext cx="2364365" cy="1877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de-DE" altLang="de-DE" sz="1800" b="1" i="0" u="none" strike="noStrike" cap="none" normalizeH="0" baseline="0" dirty="0">
              <a:ln>
                <a:noFill/>
              </a:ln>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de-DE" altLang="de-DE" sz="1800" b="1" i="0" u="none" strike="noStrike" cap="none" normalizeH="0" baseline="0" dirty="0">
                <a:ln>
                  <a:noFill/>
                </a:ln>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Unser Sonnensystem:</a:t>
            </a:r>
            <a:endParaRPr kumimoji="0" lang="de-DE" altLang="de-DE" sz="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de-DE" altLang="de-DE" sz="16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Das System Erde – Mond</a:t>
            </a:r>
            <a:endParaRPr kumimoji="0" lang="de-DE" altLang="de-DE" sz="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de-DE" altLang="de-DE" sz="16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Die Planeten</a:t>
            </a:r>
            <a:endParaRPr kumimoji="0" lang="de-DE" altLang="de-DE" sz="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de-DE" altLang="de-DE" sz="16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Kometen und Asteroiden</a:t>
            </a:r>
            <a:endParaRPr kumimoji="0" lang="de-DE" altLang="de-DE" sz="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de-DE" altLang="de-DE" sz="16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Raumfahrt</a:t>
            </a:r>
            <a:endParaRPr kumimoji="0" lang="de-DE" altLang="de-DE" sz="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de-DE" altLang="de-DE" sz="16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Unsere Sonne</a:t>
            </a:r>
            <a:endParaRPr kumimoji="0" lang="de-DE" altLang="de-DE"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9260812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a:extLst>
              <a:ext uri="{FF2B5EF4-FFF2-40B4-BE49-F238E27FC236}">
                <a16:creationId xmlns:a16="http://schemas.microsoft.com/office/drawing/2014/main" id="{48473E49-A3BC-8946-BE2B-93DE2E4E618C}"/>
              </a:ext>
            </a:extLst>
          </p:cNvPr>
          <p:cNvSpPr>
            <a:spLocks noChangeArrowheads="1"/>
          </p:cNvSpPr>
          <p:nvPr/>
        </p:nvSpPr>
        <p:spPr bwMode="auto">
          <a:xfrm>
            <a:off x="563525" y="370766"/>
            <a:ext cx="6947229" cy="9848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de-DE" altLang="de-DE" sz="2000" b="1" i="0" u="none" strike="noStrike" cap="none" normalizeH="0" baseline="0" dirty="0">
              <a:ln>
                <a:noFill/>
              </a:ln>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de-DE" altLang="de-DE" sz="2000" b="1" i="0" u="none" strike="noStrike" cap="none" normalizeH="0" baseline="0" dirty="0">
                <a:ln>
                  <a:noFill/>
                </a:ln>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2. Halbjahr:</a:t>
            </a:r>
            <a:endParaRPr kumimoji="0" lang="de-DE" altLang="de-DE" sz="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de-DE" altLang="de-DE" sz="1800" b="0" i="0" u="none" strike="noStrike" cap="none" normalizeH="0" baseline="0" dirty="0">
              <a:ln>
                <a:noFill/>
              </a:ln>
              <a:solidFill>
                <a:schemeClr val="tx1"/>
              </a:solidFill>
              <a:effectLst/>
              <a:latin typeface="Arial" panose="020B0604020202020204" pitchFamily="34" charset="0"/>
            </a:endParaRPr>
          </a:p>
        </p:txBody>
      </p:sp>
      <p:pic>
        <p:nvPicPr>
          <p:cNvPr id="2052" name="Bild 2" descr="Die Starburstgalaxie NGC 253 - auch Silberdollargalaxie - wurde 1783 von der Astronomin Caroline Herschel entdeckt; Ein Klick auf das Bild lädt die höchstaufgelöste verfügbare Version.">
            <a:extLst>
              <a:ext uri="{FF2B5EF4-FFF2-40B4-BE49-F238E27FC236}">
                <a16:creationId xmlns:a16="http://schemas.microsoft.com/office/drawing/2014/main" id="{CBEF772E-D6A3-7B49-BAF8-87585BA996B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14530" y="875987"/>
            <a:ext cx="4099676" cy="3783622"/>
          </a:xfrm>
          <a:prstGeom prst="rect">
            <a:avLst/>
          </a:prstGeom>
          <a:noFill/>
          <a:extLst>
            <a:ext uri="{909E8E84-426E-40DD-AFC4-6F175D3DCCD1}">
              <a14:hiddenFill xmlns:a14="http://schemas.microsoft.com/office/drawing/2010/main">
                <a:solidFill>
                  <a:srgbClr val="FFFFFF"/>
                </a:solidFill>
              </a14:hiddenFill>
            </a:ext>
          </a:extLst>
        </p:spPr>
      </p:pic>
      <p:sp>
        <p:nvSpPr>
          <p:cNvPr id="8" name="Rectangle 6">
            <a:extLst>
              <a:ext uri="{FF2B5EF4-FFF2-40B4-BE49-F238E27FC236}">
                <a16:creationId xmlns:a16="http://schemas.microsoft.com/office/drawing/2014/main" id="{BB743F85-18A0-F247-B574-87F3FA9AC275}"/>
              </a:ext>
            </a:extLst>
          </p:cNvPr>
          <p:cNvSpPr>
            <a:spLocks noChangeArrowheads="1"/>
          </p:cNvSpPr>
          <p:nvPr/>
        </p:nvSpPr>
        <p:spPr bwMode="auto">
          <a:xfrm>
            <a:off x="563525" y="1490526"/>
            <a:ext cx="4051005" cy="25545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449263" algn="l" defTabSz="914400" rtl="0" eaLnBrk="0" fontAlgn="base" latinLnBrk="0" hangingPunct="0">
              <a:lnSpc>
                <a:spcPct val="100000"/>
              </a:lnSpc>
              <a:spcBef>
                <a:spcPct val="0"/>
              </a:spcBef>
              <a:spcAft>
                <a:spcPct val="0"/>
              </a:spcAft>
              <a:buClrTx/>
              <a:buSzTx/>
              <a:buFontTx/>
              <a:buNone/>
              <a:tabLst/>
            </a:pPr>
            <a:r>
              <a:rPr kumimoji="0" lang="de-DE" altLang="de-DE" sz="1600" b="0" i="0" u="none" strike="noStrike" cap="none" normalizeH="0" baseline="0" dirty="0">
                <a:ln>
                  <a:noFill/>
                </a:ln>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Unser Universum:</a:t>
            </a:r>
            <a:endParaRPr kumimoji="0" lang="de-DE" altLang="de-DE" sz="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de-DE" altLang="de-DE" sz="16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Sterne (Arten, Aufbau, Energiegewinnung)</a:t>
            </a:r>
            <a:endParaRPr kumimoji="0" lang="de-DE" altLang="de-DE" sz="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de-DE" altLang="de-DE" sz="16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Das Hertzsprung-Russel-Diagramm</a:t>
            </a:r>
            <a:endParaRPr kumimoji="0" lang="de-DE" altLang="de-DE" sz="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de-DE" altLang="de-DE" sz="16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Sternentstehung</a:t>
            </a:r>
            <a:endParaRPr kumimoji="0" lang="de-DE" altLang="de-DE" sz="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de-DE" altLang="de-DE" sz="16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Supernovae</a:t>
            </a:r>
            <a:endParaRPr kumimoji="0" lang="de-DE" altLang="de-DE" sz="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de-DE" altLang="de-DE" sz="16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Galaxien und Galaxiencluster</a:t>
            </a:r>
            <a:endParaRPr kumimoji="0" lang="de-DE" altLang="de-DE" sz="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de-DE" altLang="de-DE" sz="16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Die Entstehung des Universums – der Urknall</a:t>
            </a:r>
            <a:endParaRPr kumimoji="0" lang="de-DE" altLang="de-DE" sz="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de-DE" altLang="de-DE" sz="16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Relativitätstheorie</a:t>
            </a:r>
            <a:endParaRPr kumimoji="0" lang="de-DE" altLang="de-DE" sz="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de-DE" altLang="de-DE" sz="16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Gibt es außerirdisches Leben/ Intelligenz ?</a:t>
            </a:r>
            <a:endParaRPr kumimoji="0" lang="de-DE" altLang="de-DE" sz="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de-DE" altLang="de-DE" sz="16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Astrologie</a:t>
            </a:r>
            <a:endParaRPr kumimoji="0" lang="de-DE" altLang="de-DE"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7776602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eck 3">
            <a:extLst>
              <a:ext uri="{FF2B5EF4-FFF2-40B4-BE49-F238E27FC236}">
                <a16:creationId xmlns:a16="http://schemas.microsoft.com/office/drawing/2014/main" id="{F5B6D70D-203D-6D4B-8B54-B10ABA5FF1DD}"/>
              </a:ext>
            </a:extLst>
          </p:cNvPr>
          <p:cNvSpPr/>
          <p:nvPr/>
        </p:nvSpPr>
        <p:spPr>
          <a:xfrm>
            <a:off x="483781" y="3044961"/>
            <a:ext cx="8176437" cy="3350597"/>
          </a:xfrm>
          <a:prstGeom prst="rect">
            <a:avLst/>
          </a:prstGeom>
        </p:spPr>
        <p:txBody>
          <a:bodyPr wrap="square">
            <a:spAutoFit/>
          </a:bodyPr>
          <a:lstStyle/>
          <a:p>
            <a:pPr algn="just">
              <a:lnSpc>
                <a:spcPct val="107000"/>
              </a:lnSpc>
              <a:spcAft>
                <a:spcPts val="800"/>
              </a:spcAft>
            </a:pPr>
            <a:r>
              <a:rPr lang="de-DE" dirty="0">
                <a:latin typeface="Calibri" panose="020F0502020204030204" pitchFamily="34" charset="0"/>
                <a:ea typeface="Calibri" panose="020F0502020204030204" pitchFamily="34" charset="0"/>
                <a:cs typeface="Times New Roman" panose="02020603050405020304" pitchFamily="18" charset="0"/>
              </a:rPr>
              <a:t>Wir wollen im Verlauf des Kurses selbst Himmelsbeobachtungen mit unserem schuleigenen Teleskop durchführen.</a:t>
            </a:r>
            <a:endParaRPr lang="de-DE" sz="12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de-DE" dirty="0">
                <a:latin typeface="Calibri" panose="020F0502020204030204" pitchFamily="34" charset="0"/>
                <a:ea typeface="Calibri" panose="020F0502020204030204" pitchFamily="34" charset="0"/>
                <a:cs typeface="Times New Roman" panose="02020603050405020304" pitchFamily="18" charset="0"/>
              </a:rPr>
              <a:t>Auf dem Plan stehen außerdem der Besuch eines Planetariums (z.B. Osnabrück) sowie falls möglich einer Sternwarte.</a:t>
            </a:r>
            <a:endParaRPr lang="de-DE" sz="12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de-DE" dirty="0">
                <a:latin typeface="Calibri" panose="020F0502020204030204" pitchFamily="34" charset="0"/>
                <a:ea typeface="Calibri" panose="020F0502020204030204" pitchFamily="34" charset="0"/>
                <a:cs typeface="Times New Roman" panose="02020603050405020304" pitchFamily="18" charset="0"/>
              </a:rPr>
              <a:t>Es wird angestrebt (ist aber nicht verpflichtend), dass jeder Kursteilnehmer im Laufe des Jahres einen Science-Fiction-Roman liest und den anderen vorstellt.</a:t>
            </a:r>
            <a:endParaRPr lang="de-DE" sz="12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de-DE" dirty="0">
                <a:latin typeface="Calibri" panose="020F0502020204030204" pitchFamily="34" charset="0"/>
                <a:ea typeface="Calibri" panose="020F0502020204030204" pitchFamily="34" charset="0"/>
                <a:cs typeface="Times New Roman" panose="02020603050405020304" pitchFamily="18" charset="0"/>
              </a:rPr>
              <a:t>Wir leben im Universum, welches uns in seinen Dimensionen, Zusammenhängen und in seiner Entstehung immer neue Rätsel aufgibt. Seit vielen Jahrtausenden schauen die Menschen auf die Sterne. Was gibt es dort zu entdecken? Dieser Kurs versucht, darauf Antworten zu geben.</a:t>
            </a:r>
            <a:endParaRPr lang="de-DE" sz="12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5" name="Bild 5" descr="Astronaut, Astronomie, Satellit, Mond">
            <a:extLst>
              <a:ext uri="{FF2B5EF4-FFF2-40B4-BE49-F238E27FC236}">
                <a16:creationId xmlns:a16="http://schemas.microsoft.com/office/drawing/2014/main" id="{1E5AF389-1A49-FA43-A30A-C6F536E99396}"/>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951605" y="343092"/>
            <a:ext cx="5240789" cy="2538331"/>
          </a:xfrm>
          <a:prstGeom prst="rect">
            <a:avLst/>
          </a:prstGeom>
          <a:noFill/>
          <a:ln>
            <a:noFill/>
          </a:ln>
        </p:spPr>
      </p:pic>
    </p:spTree>
    <p:extLst>
      <p:ext uri="{BB962C8B-B14F-4D97-AF65-F5344CB8AC3E}">
        <p14:creationId xmlns:p14="http://schemas.microsoft.com/office/powerpoint/2010/main" val="3947477218"/>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271</Words>
  <Application>Microsoft Macintosh PowerPoint</Application>
  <PresentationFormat>Bildschirmpräsentation (4:3)</PresentationFormat>
  <Paragraphs>42</Paragraphs>
  <Slides>7</Slides>
  <Notes>0</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7</vt:i4>
      </vt:variant>
    </vt:vector>
  </HeadingPairs>
  <TitlesOfParts>
    <vt:vector size="11" baseType="lpstr">
      <vt:lpstr>Arial</vt:lpstr>
      <vt:lpstr>Calibri</vt:lpstr>
      <vt:lpstr>Calibri Light</vt:lpstr>
      <vt:lpstr>Office</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Ansgar Jaschke</dc:creator>
  <cp:lastModifiedBy>Lars Rothe</cp:lastModifiedBy>
  <cp:revision>15</cp:revision>
  <dcterms:created xsi:type="dcterms:W3CDTF">2017-05-10T15:49:57Z</dcterms:created>
  <dcterms:modified xsi:type="dcterms:W3CDTF">2020-04-30T13:57:09Z</dcterms:modified>
</cp:coreProperties>
</file>