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sgar Jaschke" userId="0df5fa67-6637-4f97-a954-0a6028fe23ed" providerId="ADAL" clId="{87C4D46B-8004-442D-97BB-52F3B11B505F}"/>
    <pc:docChg chg="modSld modMainMaster">
      <pc:chgData name="Ansgar Jaschke" userId="0df5fa67-6637-4f97-a954-0a6028fe23ed" providerId="ADAL" clId="{87C4D46B-8004-442D-97BB-52F3B11B505F}" dt="2018-05-06T16:07:08.792" v="4"/>
      <pc:docMkLst>
        <pc:docMk/>
      </pc:docMkLst>
      <pc:sldChg chg="setBg">
        <pc:chgData name="Ansgar Jaschke" userId="0df5fa67-6637-4f97-a954-0a6028fe23ed" providerId="ADAL" clId="{87C4D46B-8004-442D-97BB-52F3B11B505F}" dt="2018-05-06T16:07:08.792" v="4"/>
        <pc:sldMkLst>
          <pc:docMk/>
          <pc:sldMk cId="1810670344" sldId="256"/>
        </pc:sldMkLst>
      </pc:sldChg>
      <pc:sldMasterChg chg="setBg modSldLayout">
        <pc:chgData name="Ansgar Jaschke" userId="0df5fa67-6637-4f97-a954-0a6028fe23ed" providerId="ADAL" clId="{87C4D46B-8004-442D-97BB-52F3B11B505F}" dt="2018-05-06T16:06:41.744" v="1"/>
        <pc:sldMasterMkLst>
          <pc:docMk/>
          <pc:sldMasterMk cId="3657135508" sldId="2147483660"/>
        </pc:sldMasterMkLst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638597935" sldId="2147483661"/>
          </pc:sldLayoutMkLst>
        </pc:sldLayoutChg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2853974389" sldId="2147483662"/>
          </pc:sldLayoutMkLst>
        </pc:sldLayoutChg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4159411817" sldId="2147483663"/>
          </pc:sldLayoutMkLst>
        </pc:sldLayoutChg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1985943046" sldId="2147483664"/>
          </pc:sldLayoutMkLst>
        </pc:sldLayoutChg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2304454906" sldId="2147483665"/>
          </pc:sldLayoutMkLst>
        </pc:sldLayoutChg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938451929" sldId="2147483666"/>
          </pc:sldLayoutMkLst>
        </pc:sldLayoutChg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1971943898" sldId="2147483667"/>
          </pc:sldLayoutMkLst>
        </pc:sldLayoutChg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4078359312" sldId="2147483668"/>
          </pc:sldLayoutMkLst>
        </pc:sldLayoutChg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2820083726" sldId="2147483669"/>
          </pc:sldLayoutMkLst>
        </pc:sldLayoutChg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1598727139" sldId="2147483670"/>
          </pc:sldLayoutMkLst>
        </pc:sldLayoutChg>
        <pc:sldLayoutChg chg="setBg">
          <pc:chgData name="Ansgar Jaschke" userId="0df5fa67-6637-4f97-a954-0a6028fe23ed" providerId="ADAL" clId="{87C4D46B-8004-442D-97BB-52F3B11B505F}" dt="2018-05-06T16:06:41.744" v="1"/>
          <pc:sldLayoutMkLst>
            <pc:docMk/>
            <pc:sldMasterMk cId="3657135508" sldId="2147483660"/>
            <pc:sldLayoutMk cId="3536187049" sldId="2147483671"/>
          </pc:sldLayoutMkLst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2E54270-16D8-4CA4-99D9-76B9056F8116}" type="doc">
      <dgm:prSet loTypeId="urn:microsoft.com/office/officeart/2005/8/layout/radial6" loCatId="cycle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de-DE"/>
        </a:p>
      </dgm:t>
    </dgm:pt>
    <dgm:pt modelId="{2FCD2BCE-3016-419A-A60C-FCC35A374E4C}">
      <dgm:prSet phldrT="[Text]"/>
      <dgm:spPr/>
      <dgm:t>
        <a:bodyPr/>
        <a:lstStyle/>
        <a:p>
          <a:r>
            <a:rPr lang="de-DE" dirty="0"/>
            <a:t>Grundlagen</a:t>
          </a:r>
        </a:p>
      </dgm:t>
    </dgm:pt>
    <dgm:pt modelId="{B5F43388-FBF1-4D91-980A-9CF853E86D2A}" type="parTrans" cxnId="{65F4517D-BC2A-4006-B2E6-825F08C4D766}">
      <dgm:prSet/>
      <dgm:spPr/>
      <dgm:t>
        <a:bodyPr/>
        <a:lstStyle/>
        <a:p>
          <a:endParaRPr lang="de-DE"/>
        </a:p>
      </dgm:t>
    </dgm:pt>
    <dgm:pt modelId="{928C7EE0-C0A9-4C16-BDAE-6D501B494979}" type="sibTrans" cxnId="{65F4517D-BC2A-4006-B2E6-825F08C4D766}">
      <dgm:prSet/>
      <dgm:spPr/>
      <dgm:t>
        <a:bodyPr/>
        <a:lstStyle/>
        <a:p>
          <a:endParaRPr lang="de-DE"/>
        </a:p>
      </dgm:t>
    </dgm:pt>
    <dgm:pt modelId="{410FD4E7-6439-4C75-8F22-C486A1215CA2}">
      <dgm:prSet phldrT="[Text]" custT="1"/>
      <dgm:spPr/>
      <dgm:t>
        <a:bodyPr/>
        <a:lstStyle/>
        <a:p>
          <a:r>
            <a:rPr lang="de-DE" sz="1600" dirty="0"/>
            <a:t>Experiment</a:t>
          </a:r>
        </a:p>
      </dgm:t>
    </dgm:pt>
    <dgm:pt modelId="{5F812370-6CC6-462A-ABDD-BD9CED08FF2A}" type="parTrans" cxnId="{9488FDE7-281F-4C1E-B787-979C4170CF71}">
      <dgm:prSet/>
      <dgm:spPr/>
      <dgm:t>
        <a:bodyPr/>
        <a:lstStyle/>
        <a:p>
          <a:endParaRPr lang="de-DE"/>
        </a:p>
      </dgm:t>
    </dgm:pt>
    <dgm:pt modelId="{B977BD9C-D43C-41A7-A6D7-1BD9A93C141E}" type="sibTrans" cxnId="{9488FDE7-281F-4C1E-B787-979C4170CF71}">
      <dgm:prSet/>
      <dgm:spPr/>
      <dgm:t>
        <a:bodyPr/>
        <a:lstStyle/>
        <a:p>
          <a:endParaRPr lang="de-DE"/>
        </a:p>
      </dgm:t>
    </dgm:pt>
    <dgm:pt modelId="{A92FFEA1-744D-4F98-BA86-7F403E0C8257}">
      <dgm:prSet phldrT="[Text]" custT="1"/>
      <dgm:spPr/>
      <dgm:t>
        <a:bodyPr/>
        <a:lstStyle/>
        <a:p>
          <a:r>
            <a:rPr lang="de-DE" sz="1200" dirty="0"/>
            <a:t>Formelsprache</a:t>
          </a:r>
        </a:p>
      </dgm:t>
    </dgm:pt>
    <dgm:pt modelId="{1FFEEE2F-595E-4C6D-B87A-2C49025487EB}" type="parTrans" cxnId="{945C295C-6DEE-46B8-9823-F55E628C2B86}">
      <dgm:prSet/>
      <dgm:spPr/>
      <dgm:t>
        <a:bodyPr/>
        <a:lstStyle/>
        <a:p>
          <a:endParaRPr lang="de-DE"/>
        </a:p>
      </dgm:t>
    </dgm:pt>
    <dgm:pt modelId="{5E27AAAC-F059-4D5B-A5E1-E8C80888DE9A}" type="sibTrans" cxnId="{945C295C-6DEE-46B8-9823-F55E628C2B86}">
      <dgm:prSet/>
      <dgm:spPr/>
      <dgm:t>
        <a:bodyPr/>
        <a:lstStyle/>
        <a:p>
          <a:endParaRPr lang="de-DE"/>
        </a:p>
      </dgm:t>
    </dgm:pt>
    <dgm:pt modelId="{E4AC75F0-4EF5-4725-9B7C-E5B472AD2497}">
      <dgm:prSet phldrT="[Text]" custT="1"/>
      <dgm:spPr/>
      <dgm:t>
        <a:bodyPr/>
        <a:lstStyle/>
        <a:p>
          <a:r>
            <a:rPr lang="de-DE" sz="1200" dirty="0"/>
            <a:t>Eigenständiges Arbeiten</a:t>
          </a:r>
        </a:p>
      </dgm:t>
    </dgm:pt>
    <dgm:pt modelId="{27DE8E47-2B97-42C7-85E1-DB32ABBC26BA}" type="parTrans" cxnId="{D091FEA1-528A-414C-A02E-02609D8CC630}">
      <dgm:prSet/>
      <dgm:spPr/>
      <dgm:t>
        <a:bodyPr/>
        <a:lstStyle/>
        <a:p>
          <a:endParaRPr lang="de-DE"/>
        </a:p>
      </dgm:t>
    </dgm:pt>
    <dgm:pt modelId="{F5A47F64-7370-4BDD-AA91-306202A496F2}" type="sibTrans" cxnId="{D091FEA1-528A-414C-A02E-02609D8CC630}">
      <dgm:prSet/>
      <dgm:spPr/>
      <dgm:t>
        <a:bodyPr/>
        <a:lstStyle/>
        <a:p>
          <a:endParaRPr lang="de-DE"/>
        </a:p>
      </dgm:t>
    </dgm:pt>
    <dgm:pt modelId="{53EBB174-0820-4E50-838C-8054222CCD07}">
      <dgm:prSet phldrT="[Text]" custT="1"/>
      <dgm:spPr/>
      <dgm:t>
        <a:bodyPr/>
        <a:lstStyle/>
        <a:p>
          <a:r>
            <a:rPr lang="de-DE" sz="1800" dirty="0"/>
            <a:t>Protokoll-führung</a:t>
          </a:r>
          <a:endParaRPr lang="de-DE" sz="1050" dirty="0"/>
        </a:p>
      </dgm:t>
    </dgm:pt>
    <dgm:pt modelId="{4C44DDF9-1187-40E1-B752-15971B88C27F}" type="parTrans" cxnId="{1201661B-9998-488F-A48A-5B2633C4ACC3}">
      <dgm:prSet/>
      <dgm:spPr/>
      <dgm:t>
        <a:bodyPr/>
        <a:lstStyle/>
        <a:p>
          <a:endParaRPr lang="de-DE"/>
        </a:p>
      </dgm:t>
    </dgm:pt>
    <dgm:pt modelId="{F82270DF-0650-4F68-A5A3-066B39EBB93A}" type="sibTrans" cxnId="{1201661B-9998-488F-A48A-5B2633C4ACC3}">
      <dgm:prSet/>
      <dgm:spPr/>
      <dgm:t>
        <a:bodyPr/>
        <a:lstStyle/>
        <a:p>
          <a:endParaRPr lang="de-DE"/>
        </a:p>
      </dgm:t>
    </dgm:pt>
    <dgm:pt modelId="{7B154251-DE66-4F70-BE85-BC77AA6EA80E}">
      <dgm:prSet/>
      <dgm:spPr/>
      <dgm:t>
        <a:bodyPr/>
        <a:lstStyle/>
        <a:p>
          <a:r>
            <a:rPr lang="de-DE" dirty="0"/>
            <a:t>Präsentation</a:t>
          </a:r>
        </a:p>
      </dgm:t>
    </dgm:pt>
    <dgm:pt modelId="{A921EC00-E35B-4078-8509-3A57B67D81AF}" type="parTrans" cxnId="{34CA0277-A889-4F9C-9EC1-D46A193943E7}">
      <dgm:prSet/>
      <dgm:spPr/>
      <dgm:t>
        <a:bodyPr/>
        <a:lstStyle/>
        <a:p>
          <a:endParaRPr lang="de-DE"/>
        </a:p>
      </dgm:t>
    </dgm:pt>
    <dgm:pt modelId="{68CBB5C1-F202-4A3C-BD40-C5D967D18F86}" type="sibTrans" cxnId="{34CA0277-A889-4F9C-9EC1-D46A193943E7}">
      <dgm:prSet/>
      <dgm:spPr/>
      <dgm:t>
        <a:bodyPr/>
        <a:lstStyle/>
        <a:p>
          <a:endParaRPr lang="de-DE"/>
        </a:p>
      </dgm:t>
    </dgm:pt>
    <dgm:pt modelId="{D050741E-7627-48D2-A58D-F046DB132011}">
      <dgm:prSet/>
      <dgm:spPr/>
      <dgm:t>
        <a:bodyPr/>
        <a:lstStyle/>
        <a:p>
          <a:r>
            <a:rPr lang="de-DE" dirty="0"/>
            <a:t>Recherche</a:t>
          </a:r>
        </a:p>
      </dgm:t>
    </dgm:pt>
    <dgm:pt modelId="{5A08D3AC-8D83-41FB-A518-FB36D5AD0F28}" type="parTrans" cxnId="{72661D07-F617-40B0-8119-D287FFC5D99C}">
      <dgm:prSet/>
      <dgm:spPr/>
      <dgm:t>
        <a:bodyPr/>
        <a:lstStyle/>
        <a:p>
          <a:endParaRPr lang="de-DE"/>
        </a:p>
      </dgm:t>
    </dgm:pt>
    <dgm:pt modelId="{1F38F5BE-442D-4485-B1D0-A9C58C1EEB41}" type="sibTrans" cxnId="{72661D07-F617-40B0-8119-D287FFC5D99C}">
      <dgm:prSet/>
      <dgm:spPr/>
      <dgm:t>
        <a:bodyPr/>
        <a:lstStyle/>
        <a:p>
          <a:endParaRPr lang="de-DE"/>
        </a:p>
      </dgm:t>
    </dgm:pt>
    <dgm:pt modelId="{017AE57B-856F-48E4-8393-98D983665BC9}" type="pres">
      <dgm:prSet presAssocID="{B2E54270-16D8-4CA4-99D9-76B9056F811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EF65A1C-0A81-4DE0-8844-87E7E66FE2E9}" type="pres">
      <dgm:prSet presAssocID="{2FCD2BCE-3016-419A-A60C-FCC35A374E4C}" presName="centerShape" presStyleLbl="node0" presStyleIdx="0" presStyleCnt="1"/>
      <dgm:spPr/>
      <dgm:t>
        <a:bodyPr/>
        <a:lstStyle/>
        <a:p>
          <a:endParaRPr lang="de-DE"/>
        </a:p>
      </dgm:t>
    </dgm:pt>
    <dgm:pt modelId="{C503A1C6-405E-41E5-A115-66026B85AF64}" type="pres">
      <dgm:prSet presAssocID="{410FD4E7-6439-4C75-8F22-C486A1215CA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FE4473D-D297-4BD4-AEA5-A9922DD16EF1}" type="pres">
      <dgm:prSet presAssocID="{410FD4E7-6439-4C75-8F22-C486A1215CA2}" presName="dummy" presStyleCnt="0"/>
      <dgm:spPr/>
    </dgm:pt>
    <dgm:pt modelId="{D208D2E4-313B-4B95-9E5F-FA506F0B3BAA}" type="pres">
      <dgm:prSet presAssocID="{B977BD9C-D43C-41A7-A6D7-1BD9A93C141E}" presName="sibTrans" presStyleLbl="sibTrans2D1" presStyleIdx="0" presStyleCnt="6"/>
      <dgm:spPr/>
      <dgm:t>
        <a:bodyPr/>
        <a:lstStyle/>
        <a:p>
          <a:endParaRPr lang="de-DE"/>
        </a:p>
      </dgm:t>
    </dgm:pt>
    <dgm:pt modelId="{A8F28227-F04A-403B-84D5-6BB44795A033}" type="pres">
      <dgm:prSet presAssocID="{A92FFEA1-744D-4F98-BA86-7F403E0C8257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E14AEA3-D72B-4755-8701-3B9C7125BAF2}" type="pres">
      <dgm:prSet presAssocID="{A92FFEA1-744D-4F98-BA86-7F403E0C8257}" presName="dummy" presStyleCnt="0"/>
      <dgm:spPr/>
    </dgm:pt>
    <dgm:pt modelId="{F9C25452-E197-4014-9E41-4862D0B9FB99}" type="pres">
      <dgm:prSet presAssocID="{5E27AAAC-F059-4D5B-A5E1-E8C80888DE9A}" presName="sibTrans" presStyleLbl="sibTrans2D1" presStyleIdx="1" presStyleCnt="6"/>
      <dgm:spPr/>
      <dgm:t>
        <a:bodyPr/>
        <a:lstStyle/>
        <a:p>
          <a:endParaRPr lang="de-DE"/>
        </a:p>
      </dgm:t>
    </dgm:pt>
    <dgm:pt modelId="{2698D9D4-70AC-480D-8A37-942AC17BE32E}" type="pres">
      <dgm:prSet presAssocID="{E4AC75F0-4EF5-4725-9B7C-E5B472AD249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F14C7A8-8340-4F6E-B738-5B7863454F32}" type="pres">
      <dgm:prSet presAssocID="{E4AC75F0-4EF5-4725-9B7C-E5B472AD2497}" presName="dummy" presStyleCnt="0"/>
      <dgm:spPr/>
    </dgm:pt>
    <dgm:pt modelId="{90E1CF2E-CC49-4029-98D9-6F6A6A2FEE3D}" type="pres">
      <dgm:prSet presAssocID="{F5A47F64-7370-4BDD-AA91-306202A496F2}" presName="sibTrans" presStyleLbl="sibTrans2D1" presStyleIdx="2" presStyleCnt="6"/>
      <dgm:spPr/>
      <dgm:t>
        <a:bodyPr/>
        <a:lstStyle/>
        <a:p>
          <a:endParaRPr lang="de-DE"/>
        </a:p>
      </dgm:t>
    </dgm:pt>
    <dgm:pt modelId="{47497F66-E509-4CA2-9597-707A475792C9}" type="pres">
      <dgm:prSet presAssocID="{53EBB174-0820-4E50-838C-8054222CCD07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D4AB76B-9CA4-4AE6-B4DF-902CF8F578D2}" type="pres">
      <dgm:prSet presAssocID="{53EBB174-0820-4E50-838C-8054222CCD07}" presName="dummy" presStyleCnt="0"/>
      <dgm:spPr/>
    </dgm:pt>
    <dgm:pt modelId="{03F32606-2EAF-4296-A113-1D3D6C8EC66F}" type="pres">
      <dgm:prSet presAssocID="{F82270DF-0650-4F68-A5A3-066B39EBB93A}" presName="sibTrans" presStyleLbl="sibTrans2D1" presStyleIdx="3" presStyleCnt="6"/>
      <dgm:spPr/>
      <dgm:t>
        <a:bodyPr/>
        <a:lstStyle/>
        <a:p>
          <a:endParaRPr lang="de-DE"/>
        </a:p>
      </dgm:t>
    </dgm:pt>
    <dgm:pt modelId="{E89423BF-C778-42FE-BFFE-BFB33D8381B8}" type="pres">
      <dgm:prSet presAssocID="{7B154251-DE66-4F70-BE85-BC77AA6EA80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BDC35A6-6E15-40A6-B4AF-1BB1797D5CB8}" type="pres">
      <dgm:prSet presAssocID="{7B154251-DE66-4F70-BE85-BC77AA6EA80E}" presName="dummy" presStyleCnt="0"/>
      <dgm:spPr/>
    </dgm:pt>
    <dgm:pt modelId="{723DA40D-7EA4-4121-AE3D-6F381FF76D8F}" type="pres">
      <dgm:prSet presAssocID="{68CBB5C1-F202-4A3C-BD40-C5D967D18F86}" presName="sibTrans" presStyleLbl="sibTrans2D1" presStyleIdx="4" presStyleCnt="6"/>
      <dgm:spPr/>
      <dgm:t>
        <a:bodyPr/>
        <a:lstStyle/>
        <a:p>
          <a:endParaRPr lang="de-DE"/>
        </a:p>
      </dgm:t>
    </dgm:pt>
    <dgm:pt modelId="{EC20E140-64C5-45AB-A85C-7A6C7EE80A2A}" type="pres">
      <dgm:prSet presAssocID="{D050741E-7627-48D2-A58D-F046DB13201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A283339-A639-4E83-A467-FD00F92A3DCD}" type="pres">
      <dgm:prSet presAssocID="{D050741E-7627-48D2-A58D-F046DB132011}" presName="dummy" presStyleCnt="0"/>
      <dgm:spPr/>
    </dgm:pt>
    <dgm:pt modelId="{53559BD1-DBF8-4E1D-A419-6DE55162A90B}" type="pres">
      <dgm:prSet presAssocID="{1F38F5BE-442D-4485-B1D0-A9C58C1EEB41}" presName="sibTrans" presStyleLbl="sibTrans2D1" presStyleIdx="5" presStyleCnt="6"/>
      <dgm:spPr/>
      <dgm:t>
        <a:bodyPr/>
        <a:lstStyle/>
        <a:p>
          <a:endParaRPr lang="de-DE"/>
        </a:p>
      </dgm:t>
    </dgm:pt>
  </dgm:ptLst>
  <dgm:cxnLst>
    <dgm:cxn modelId="{C27F5F2D-02DF-4148-89F6-CFB6A798A45E}" type="presOf" srcId="{2FCD2BCE-3016-419A-A60C-FCC35A374E4C}" destId="{3EF65A1C-0A81-4DE0-8844-87E7E66FE2E9}" srcOrd="0" destOrd="0" presId="urn:microsoft.com/office/officeart/2005/8/layout/radial6"/>
    <dgm:cxn modelId="{3284250D-76F7-4B03-A5CF-E9DD7D976991}" type="presOf" srcId="{F5A47F64-7370-4BDD-AA91-306202A496F2}" destId="{90E1CF2E-CC49-4029-98D9-6F6A6A2FEE3D}" srcOrd="0" destOrd="0" presId="urn:microsoft.com/office/officeart/2005/8/layout/radial6"/>
    <dgm:cxn modelId="{B2265BCE-42F9-41EC-9B65-C43313F90FC4}" type="presOf" srcId="{F82270DF-0650-4F68-A5A3-066B39EBB93A}" destId="{03F32606-2EAF-4296-A113-1D3D6C8EC66F}" srcOrd="0" destOrd="0" presId="urn:microsoft.com/office/officeart/2005/8/layout/radial6"/>
    <dgm:cxn modelId="{72661D07-F617-40B0-8119-D287FFC5D99C}" srcId="{2FCD2BCE-3016-419A-A60C-FCC35A374E4C}" destId="{D050741E-7627-48D2-A58D-F046DB132011}" srcOrd="5" destOrd="0" parTransId="{5A08D3AC-8D83-41FB-A518-FB36D5AD0F28}" sibTransId="{1F38F5BE-442D-4485-B1D0-A9C58C1EEB41}"/>
    <dgm:cxn modelId="{9488FDE7-281F-4C1E-B787-979C4170CF71}" srcId="{2FCD2BCE-3016-419A-A60C-FCC35A374E4C}" destId="{410FD4E7-6439-4C75-8F22-C486A1215CA2}" srcOrd="0" destOrd="0" parTransId="{5F812370-6CC6-462A-ABDD-BD9CED08FF2A}" sibTransId="{B977BD9C-D43C-41A7-A6D7-1BD9A93C141E}"/>
    <dgm:cxn modelId="{D091FEA1-528A-414C-A02E-02609D8CC630}" srcId="{2FCD2BCE-3016-419A-A60C-FCC35A374E4C}" destId="{E4AC75F0-4EF5-4725-9B7C-E5B472AD2497}" srcOrd="2" destOrd="0" parTransId="{27DE8E47-2B97-42C7-85E1-DB32ABBC26BA}" sibTransId="{F5A47F64-7370-4BDD-AA91-306202A496F2}"/>
    <dgm:cxn modelId="{0151700A-B199-4CCF-AA5A-30A86D1A729F}" type="presOf" srcId="{B2E54270-16D8-4CA4-99D9-76B9056F8116}" destId="{017AE57B-856F-48E4-8393-98D983665BC9}" srcOrd="0" destOrd="0" presId="urn:microsoft.com/office/officeart/2005/8/layout/radial6"/>
    <dgm:cxn modelId="{1DA6438A-E4BC-4C35-AAF2-91A8A3C04385}" type="presOf" srcId="{410FD4E7-6439-4C75-8F22-C486A1215CA2}" destId="{C503A1C6-405E-41E5-A115-66026B85AF64}" srcOrd="0" destOrd="0" presId="urn:microsoft.com/office/officeart/2005/8/layout/radial6"/>
    <dgm:cxn modelId="{1E877CD0-D88C-4A76-89DC-2A5910BA591A}" type="presOf" srcId="{1F38F5BE-442D-4485-B1D0-A9C58C1EEB41}" destId="{53559BD1-DBF8-4E1D-A419-6DE55162A90B}" srcOrd="0" destOrd="0" presId="urn:microsoft.com/office/officeart/2005/8/layout/radial6"/>
    <dgm:cxn modelId="{C9203036-779E-45C2-9BCD-91B727FF45B4}" type="presOf" srcId="{B977BD9C-D43C-41A7-A6D7-1BD9A93C141E}" destId="{D208D2E4-313B-4B95-9E5F-FA506F0B3BAA}" srcOrd="0" destOrd="0" presId="urn:microsoft.com/office/officeart/2005/8/layout/radial6"/>
    <dgm:cxn modelId="{864DCA1B-041E-4705-BCEE-15D722C86513}" type="presOf" srcId="{A92FFEA1-744D-4F98-BA86-7F403E0C8257}" destId="{A8F28227-F04A-403B-84D5-6BB44795A033}" srcOrd="0" destOrd="0" presId="urn:microsoft.com/office/officeart/2005/8/layout/radial6"/>
    <dgm:cxn modelId="{65F4517D-BC2A-4006-B2E6-825F08C4D766}" srcId="{B2E54270-16D8-4CA4-99D9-76B9056F8116}" destId="{2FCD2BCE-3016-419A-A60C-FCC35A374E4C}" srcOrd="0" destOrd="0" parTransId="{B5F43388-FBF1-4D91-980A-9CF853E86D2A}" sibTransId="{928C7EE0-C0A9-4C16-BDAE-6D501B494979}"/>
    <dgm:cxn modelId="{0DED4866-932D-43DD-A773-4C954F4F8389}" type="presOf" srcId="{D050741E-7627-48D2-A58D-F046DB132011}" destId="{EC20E140-64C5-45AB-A85C-7A6C7EE80A2A}" srcOrd="0" destOrd="0" presId="urn:microsoft.com/office/officeart/2005/8/layout/radial6"/>
    <dgm:cxn modelId="{B9085726-BEF5-43FE-8352-3528E51390D6}" type="presOf" srcId="{53EBB174-0820-4E50-838C-8054222CCD07}" destId="{47497F66-E509-4CA2-9597-707A475792C9}" srcOrd="0" destOrd="0" presId="urn:microsoft.com/office/officeart/2005/8/layout/radial6"/>
    <dgm:cxn modelId="{B9C86DDE-77BB-4249-AA33-91F1B02E0413}" type="presOf" srcId="{68CBB5C1-F202-4A3C-BD40-C5D967D18F86}" destId="{723DA40D-7EA4-4121-AE3D-6F381FF76D8F}" srcOrd="0" destOrd="0" presId="urn:microsoft.com/office/officeart/2005/8/layout/radial6"/>
    <dgm:cxn modelId="{B8924C59-C33D-4B18-B25A-D2904019905A}" type="presOf" srcId="{E4AC75F0-4EF5-4725-9B7C-E5B472AD2497}" destId="{2698D9D4-70AC-480D-8A37-942AC17BE32E}" srcOrd="0" destOrd="0" presId="urn:microsoft.com/office/officeart/2005/8/layout/radial6"/>
    <dgm:cxn modelId="{922646F9-B31A-4B7B-9D80-04D6A44C5F49}" type="presOf" srcId="{7B154251-DE66-4F70-BE85-BC77AA6EA80E}" destId="{E89423BF-C778-42FE-BFFE-BFB33D8381B8}" srcOrd="0" destOrd="0" presId="urn:microsoft.com/office/officeart/2005/8/layout/radial6"/>
    <dgm:cxn modelId="{1201661B-9998-488F-A48A-5B2633C4ACC3}" srcId="{2FCD2BCE-3016-419A-A60C-FCC35A374E4C}" destId="{53EBB174-0820-4E50-838C-8054222CCD07}" srcOrd="3" destOrd="0" parTransId="{4C44DDF9-1187-40E1-B752-15971B88C27F}" sibTransId="{F82270DF-0650-4F68-A5A3-066B39EBB93A}"/>
    <dgm:cxn modelId="{34CA0277-A889-4F9C-9EC1-D46A193943E7}" srcId="{2FCD2BCE-3016-419A-A60C-FCC35A374E4C}" destId="{7B154251-DE66-4F70-BE85-BC77AA6EA80E}" srcOrd="4" destOrd="0" parTransId="{A921EC00-E35B-4078-8509-3A57B67D81AF}" sibTransId="{68CBB5C1-F202-4A3C-BD40-C5D967D18F86}"/>
    <dgm:cxn modelId="{945C295C-6DEE-46B8-9823-F55E628C2B86}" srcId="{2FCD2BCE-3016-419A-A60C-FCC35A374E4C}" destId="{A92FFEA1-744D-4F98-BA86-7F403E0C8257}" srcOrd="1" destOrd="0" parTransId="{1FFEEE2F-595E-4C6D-B87A-2C49025487EB}" sibTransId="{5E27AAAC-F059-4D5B-A5E1-E8C80888DE9A}"/>
    <dgm:cxn modelId="{0C0BA1E3-25BA-4292-A240-311C09371B9F}" type="presOf" srcId="{5E27AAAC-F059-4D5B-A5E1-E8C80888DE9A}" destId="{F9C25452-E197-4014-9E41-4862D0B9FB99}" srcOrd="0" destOrd="0" presId="urn:microsoft.com/office/officeart/2005/8/layout/radial6"/>
    <dgm:cxn modelId="{8F7349EF-FCA7-4850-8A87-41DC13348193}" type="presParOf" srcId="{017AE57B-856F-48E4-8393-98D983665BC9}" destId="{3EF65A1C-0A81-4DE0-8844-87E7E66FE2E9}" srcOrd="0" destOrd="0" presId="urn:microsoft.com/office/officeart/2005/8/layout/radial6"/>
    <dgm:cxn modelId="{6FC64DD1-6797-4BC8-88CD-E7BCAC467088}" type="presParOf" srcId="{017AE57B-856F-48E4-8393-98D983665BC9}" destId="{C503A1C6-405E-41E5-A115-66026B85AF64}" srcOrd="1" destOrd="0" presId="urn:microsoft.com/office/officeart/2005/8/layout/radial6"/>
    <dgm:cxn modelId="{B62ED757-1F12-48D4-A13D-04CC5EAD1D07}" type="presParOf" srcId="{017AE57B-856F-48E4-8393-98D983665BC9}" destId="{AFE4473D-D297-4BD4-AEA5-A9922DD16EF1}" srcOrd="2" destOrd="0" presId="urn:microsoft.com/office/officeart/2005/8/layout/radial6"/>
    <dgm:cxn modelId="{A3828190-17D4-4CA2-8925-4FAC599A6824}" type="presParOf" srcId="{017AE57B-856F-48E4-8393-98D983665BC9}" destId="{D208D2E4-313B-4B95-9E5F-FA506F0B3BAA}" srcOrd="3" destOrd="0" presId="urn:microsoft.com/office/officeart/2005/8/layout/radial6"/>
    <dgm:cxn modelId="{EAE74C46-4010-4202-AE5E-CE52224933F0}" type="presParOf" srcId="{017AE57B-856F-48E4-8393-98D983665BC9}" destId="{A8F28227-F04A-403B-84D5-6BB44795A033}" srcOrd="4" destOrd="0" presId="urn:microsoft.com/office/officeart/2005/8/layout/radial6"/>
    <dgm:cxn modelId="{B8F436D0-4943-4850-9239-5C2795C6C352}" type="presParOf" srcId="{017AE57B-856F-48E4-8393-98D983665BC9}" destId="{2E14AEA3-D72B-4755-8701-3B9C7125BAF2}" srcOrd="5" destOrd="0" presId="urn:microsoft.com/office/officeart/2005/8/layout/radial6"/>
    <dgm:cxn modelId="{E12E7457-3E8E-4951-83AD-CF6FC0764422}" type="presParOf" srcId="{017AE57B-856F-48E4-8393-98D983665BC9}" destId="{F9C25452-E197-4014-9E41-4862D0B9FB99}" srcOrd="6" destOrd="0" presId="urn:microsoft.com/office/officeart/2005/8/layout/radial6"/>
    <dgm:cxn modelId="{1591527A-33EF-423A-8996-E50AF8077E7B}" type="presParOf" srcId="{017AE57B-856F-48E4-8393-98D983665BC9}" destId="{2698D9D4-70AC-480D-8A37-942AC17BE32E}" srcOrd="7" destOrd="0" presId="urn:microsoft.com/office/officeart/2005/8/layout/radial6"/>
    <dgm:cxn modelId="{2ACC2C9B-0749-4343-949B-64A84021F148}" type="presParOf" srcId="{017AE57B-856F-48E4-8393-98D983665BC9}" destId="{CF14C7A8-8340-4F6E-B738-5B7863454F32}" srcOrd="8" destOrd="0" presId="urn:microsoft.com/office/officeart/2005/8/layout/radial6"/>
    <dgm:cxn modelId="{210E0686-490E-4C18-BC61-397FCFA2A6EC}" type="presParOf" srcId="{017AE57B-856F-48E4-8393-98D983665BC9}" destId="{90E1CF2E-CC49-4029-98D9-6F6A6A2FEE3D}" srcOrd="9" destOrd="0" presId="urn:microsoft.com/office/officeart/2005/8/layout/radial6"/>
    <dgm:cxn modelId="{009052B2-A465-4A86-AE0B-05818F41F38A}" type="presParOf" srcId="{017AE57B-856F-48E4-8393-98D983665BC9}" destId="{47497F66-E509-4CA2-9597-707A475792C9}" srcOrd="10" destOrd="0" presId="urn:microsoft.com/office/officeart/2005/8/layout/radial6"/>
    <dgm:cxn modelId="{CE6CBFD7-AC26-4AFA-ACBC-AB0F76C6C5FE}" type="presParOf" srcId="{017AE57B-856F-48E4-8393-98D983665BC9}" destId="{6D4AB76B-9CA4-4AE6-B4DF-902CF8F578D2}" srcOrd="11" destOrd="0" presId="urn:microsoft.com/office/officeart/2005/8/layout/radial6"/>
    <dgm:cxn modelId="{9C6FD56B-0349-48A7-ACC2-4B5F15ECAA48}" type="presParOf" srcId="{017AE57B-856F-48E4-8393-98D983665BC9}" destId="{03F32606-2EAF-4296-A113-1D3D6C8EC66F}" srcOrd="12" destOrd="0" presId="urn:microsoft.com/office/officeart/2005/8/layout/radial6"/>
    <dgm:cxn modelId="{62B6451B-F117-4563-BA10-43964F06BB2F}" type="presParOf" srcId="{017AE57B-856F-48E4-8393-98D983665BC9}" destId="{E89423BF-C778-42FE-BFFE-BFB33D8381B8}" srcOrd="13" destOrd="0" presId="urn:microsoft.com/office/officeart/2005/8/layout/radial6"/>
    <dgm:cxn modelId="{14F82718-F8BC-47A5-BAE2-A4C2BE0BABD6}" type="presParOf" srcId="{017AE57B-856F-48E4-8393-98D983665BC9}" destId="{2BDC35A6-6E15-40A6-B4AF-1BB1797D5CB8}" srcOrd="14" destOrd="0" presId="urn:microsoft.com/office/officeart/2005/8/layout/radial6"/>
    <dgm:cxn modelId="{7E9ECEDB-6C44-4023-BDD8-4B06C0C2800E}" type="presParOf" srcId="{017AE57B-856F-48E4-8393-98D983665BC9}" destId="{723DA40D-7EA4-4121-AE3D-6F381FF76D8F}" srcOrd="15" destOrd="0" presId="urn:microsoft.com/office/officeart/2005/8/layout/radial6"/>
    <dgm:cxn modelId="{99DE6ED0-0C32-4C29-8724-07226312A47C}" type="presParOf" srcId="{017AE57B-856F-48E4-8393-98D983665BC9}" destId="{EC20E140-64C5-45AB-A85C-7A6C7EE80A2A}" srcOrd="16" destOrd="0" presId="urn:microsoft.com/office/officeart/2005/8/layout/radial6"/>
    <dgm:cxn modelId="{CE5F8E91-09BD-4F49-AEEF-F1023DFA82EB}" type="presParOf" srcId="{017AE57B-856F-48E4-8393-98D983665BC9}" destId="{7A283339-A639-4E83-A467-FD00F92A3DCD}" srcOrd="17" destOrd="0" presId="urn:microsoft.com/office/officeart/2005/8/layout/radial6"/>
    <dgm:cxn modelId="{DF79983D-A130-4C9F-A382-00C7A9ED0235}" type="presParOf" srcId="{017AE57B-856F-48E4-8393-98D983665BC9}" destId="{53559BD1-DBF8-4E1D-A419-6DE55162A90B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559BD1-DBF8-4E1D-A419-6DE55162A90B}">
      <dsp:nvSpPr>
        <dsp:cNvPr id="0" name=""/>
        <dsp:cNvSpPr/>
      </dsp:nvSpPr>
      <dsp:spPr>
        <a:xfrm>
          <a:off x="2412412" y="694447"/>
          <a:ext cx="4753284" cy="4753284"/>
        </a:xfrm>
        <a:prstGeom prst="blockArc">
          <a:avLst>
            <a:gd name="adj1" fmla="val 12600000"/>
            <a:gd name="adj2" fmla="val 16200000"/>
            <a:gd name="adj3" fmla="val 4523"/>
          </a:avLst>
        </a:prstGeom>
        <a:solidFill>
          <a:schemeClr val="accent2">
            <a:shade val="90000"/>
            <a:hueOff val="-191560"/>
            <a:satOff val="136"/>
            <a:lumOff val="107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3DA40D-7EA4-4121-AE3D-6F381FF76D8F}">
      <dsp:nvSpPr>
        <dsp:cNvPr id="0" name=""/>
        <dsp:cNvSpPr/>
      </dsp:nvSpPr>
      <dsp:spPr>
        <a:xfrm>
          <a:off x="2412412" y="694447"/>
          <a:ext cx="4753284" cy="4753284"/>
        </a:xfrm>
        <a:prstGeom prst="blockArc">
          <a:avLst>
            <a:gd name="adj1" fmla="val 9000000"/>
            <a:gd name="adj2" fmla="val 12600000"/>
            <a:gd name="adj3" fmla="val 4523"/>
          </a:avLst>
        </a:prstGeom>
        <a:solidFill>
          <a:schemeClr val="accent2">
            <a:shade val="90000"/>
            <a:hueOff val="-383121"/>
            <a:satOff val="273"/>
            <a:lumOff val="214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F32606-2EAF-4296-A113-1D3D6C8EC66F}">
      <dsp:nvSpPr>
        <dsp:cNvPr id="0" name=""/>
        <dsp:cNvSpPr/>
      </dsp:nvSpPr>
      <dsp:spPr>
        <a:xfrm>
          <a:off x="2412412" y="694447"/>
          <a:ext cx="4753284" cy="4753284"/>
        </a:xfrm>
        <a:prstGeom prst="blockArc">
          <a:avLst>
            <a:gd name="adj1" fmla="val 5400000"/>
            <a:gd name="adj2" fmla="val 9000000"/>
            <a:gd name="adj3" fmla="val 4523"/>
          </a:avLst>
        </a:prstGeom>
        <a:solidFill>
          <a:schemeClr val="accent2">
            <a:shade val="90000"/>
            <a:hueOff val="-574681"/>
            <a:satOff val="409"/>
            <a:lumOff val="321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E1CF2E-CC49-4029-98D9-6F6A6A2FEE3D}">
      <dsp:nvSpPr>
        <dsp:cNvPr id="0" name=""/>
        <dsp:cNvSpPr/>
      </dsp:nvSpPr>
      <dsp:spPr>
        <a:xfrm>
          <a:off x="2412412" y="694447"/>
          <a:ext cx="4753284" cy="4753284"/>
        </a:xfrm>
        <a:prstGeom prst="blockArc">
          <a:avLst>
            <a:gd name="adj1" fmla="val 1800000"/>
            <a:gd name="adj2" fmla="val 5400000"/>
            <a:gd name="adj3" fmla="val 4523"/>
          </a:avLst>
        </a:prstGeom>
        <a:solidFill>
          <a:schemeClr val="accent2">
            <a:shade val="90000"/>
            <a:hueOff val="-383121"/>
            <a:satOff val="273"/>
            <a:lumOff val="2140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25452-E197-4014-9E41-4862D0B9FB99}">
      <dsp:nvSpPr>
        <dsp:cNvPr id="0" name=""/>
        <dsp:cNvSpPr/>
      </dsp:nvSpPr>
      <dsp:spPr>
        <a:xfrm>
          <a:off x="2412412" y="694447"/>
          <a:ext cx="4753284" cy="4753284"/>
        </a:xfrm>
        <a:prstGeom prst="blockArc">
          <a:avLst>
            <a:gd name="adj1" fmla="val 19800000"/>
            <a:gd name="adj2" fmla="val 1800000"/>
            <a:gd name="adj3" fmla="val 4523"/>
          </a:avLst>
        </a:prstGeom>
        <a:solidFill>
          <a:schemeClr val="accent2">
            <a:shade val="90000"/>
            <a:hueOff val="-191560"/>
            <a:satOff val="136"/>
            <a:lumOff val="1070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8D2E4-313B-4B95-9E5F-FA506F0B3BAA}">
      <dsp:nvSpPr>
        <dsp:cNvPr id="0" name=""/>
        <dsp:cNvSpPr/>
      </dsp:nvSpPr>
      <dsp:spPr>
        <a:xfrm>
          <a:off x="2412412" y="694447"/>
          <a:ext cx="4753284" cy="4753284"/>
        </a:xfrm>
        <a:prstGeom prst="blockArc">
          <a:avLst>
            <a:gd name="adj1" fmla="val 16200000"/>
            <a:gd name="adj2" fmla="val 19800000"/>
            <a:gd name="adj3" fmla="val 4523"/>
          </a:avLst>
        </a:prstGeom>
        <a:solidFill>
          <a:schemeClr val="accent2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F65A1C-0A81-4DE0-8844-87E7E66FE2E9}">
      <dsp:nvSpPr>
        <dsp:cNvPr id="0" name=""/>
        <dsp:cNvSpPr/>
      </dsp:nvSpPr>
      <dsp:spPr>
        <a:xfrm>
          <a:off x="3722741" y="2004777"/>
          <a:ext cx="2132625" cy="2132625"/>
        </a:xfrm>
        <a:prstGeom prst="ellipse">
          <a:avLst/>
        </a:prstGeom>
        <a:solidFill>
          <a:schemeClr val="accent2">
            <a:shade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/>
            <a:t>Grundlagen</a:t>
          </a:r>
        </a:p>
      </dsp:txBody>
      <dsp:txXfrm>
        <a:off x="4035057" y="2317093"/>
        <a:ext cx="1507993" cy="1507993"/>
      </dsp:txXfrm>
    </dsp:sp>
    <dsp:sp modelId="{C503A1C6-405E-41E5-A115-66026B85AF64}">
      <dsp:nvSpPr>
        <dsp:cNvPr id="0" name=""/>
        <dsp:cNvSpPr/>
      </dsp:nvSpPr>
      <dsp:spPr>
        <a:xfrm>
          <a:off x="4042635" y="1770"/>
          <a:ext cx="1492838" cy="1492838"/>
        </a:xfrm>
        <a:prstGeom prst="ellipse">
          <a:avLst/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/>
            <a:t>Experiment</a:t>
          </a:r>
        </a:p>
      </dsp:txBody>
      <dsp:txXfrm>
        <a:off x="4261256" y="220391"/>
        <a:ext cx="1055596" cy="1055596"/>
      </dsp:txXfrm>
    </dsp:sp>
    <dsp:sp modelId="{A8F28227-F04A-403B-84D5-6BB44795A033}">
      <dsp:nvSpPr>
        <dsp:cNvPr id="0" name=""/>
        <dsp:cNvSpPr/>
      </dsp:nvSpPr>
      <dsp:spPr>
        <a:xfrm>
          <a:off x="6054325" y="1163220"/>
          <a:ext cx="1492838" cy="1492838"/>
        </a:xfrm>
        <a:prstGeom prst="ellipse">
          <a:avLst/>
        </a:prstGeom>
        <a:solidFill>
          <a:schemeClr val="accent2">
            <a:shade val="50000"/>
            <a:hueOff val="-197058"/>
            <a:satOff val="2594"/>
            <a:lumOff val="155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Formelsprache</a:t>
          </a:r>
        </a:p>
      </dsp:txBody>
      <dsp:txXfrm>
        <a:off x="6272946" y="1381841"/>
        <a:ext cx="1055596" cy="1055596"/>
      </dsp:txXfrm>
    </dsp:sp>
    <dsp:sp modelId="{2698D9D4-70AC-480D-8A37-942AC17BE32E}">
      <dsp:nvSpPr>
        <dsp:cNvPr id="0" name=""/>
        <dsp:cNvSpPr/>
      </dsp:nvSpPr>
      <dsp:spPr>
        <a:xfrm>
          <a:off x="6054325" y="3486120"/>
          <a:ext cx="1492838" cy="1492838"/>
        </a:xfrm>
        <a:prstGeom prst="ellipse">
          <a:avLst/>
        </a:prstGeom>
        <a:solidFill>
          <a:schemeClr val="accent2">
            <a:shade val="50000"/>
            <a:hueOff val="-394116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200" kern="1200" dirty="0"/>
            <a:t>Eigenständiges Arbeiten</a:t>
          </a:r>
        </a:p>
      </dsp:txBody>
      <dsp:txXfrm>
        <a:off x="6272946" y="3704741"/>
        <a:ext cx="1055596" cy="1055596"/>
      </dsp:txXfrm>
    </dsp:sp>
    <dsp:sp modelId="{47497F66-E509-4CA2-9597-707A475792C9}">
      <dsp:nvSpPr>
        <dsp:cNvPr id="0" name=""/>
        <dsp:cNvSpPr/>
      </dsp:nvSpPr>
      <dsp:spPr>
        <a:xfrm>
          <a:off x="4042635" y="4647571"/>
          <a:ext cx="1492838" cy="1492838"/>
        </a:xfrm>
        <a:prstGeom prst="ellipse">
          <a:avLst/>
        </a:prstGeom>
        <a:solidFill>
          <a:schemeClr val="accent2">
            <a:shade val="50000"/>
            <a:hueOff val="-591174"/>
            <a:satOff val="7783"/>
            <a:lumOff val="466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/>
            <a:t>Protokoll-führung</a:t>
          </a:r>
          <a:endParaRPr lang="de-DE" sz="1050" kern="1200" dirty="0"/>
        </a:p>
      </dsp:txBody>
      <dsp:txXfrm>
        <a:off x="4261256" y="4866192"/>
        <a:ext cx="1055596" cy="1055596"/>
      </dsp:txXfrm>
    </dsp:sp>
    <dsp:sp modelId="{E89423BF-C778-42FE-BFFE-BFB33D8381B8}">
      <dsp:nvSpPr>
        <dsp:cNvPr id="0" name=""/>
        <dsp:cNvSpPr/>
      </dsp:nvSpPr>
      <dsp:spPr>
        <a:xfrm>
          <a:off x="2030944" y="3486120"/>
          <a:ext cx="1492838" cy="1492838"/>
        </a:xfrm>
        <a:prstGeom prst="ellipse">
          <a:avLst/>
        </a:prstGeom>
        <a:solidFill>
          <a:schemeClr val="accent2">
            <a:shade val="50000"/>
            <a:hueOff val="-394116"/>
            <a:satOff val="5189"/>
            <a:lumOff val="3107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/>
            <a:t>Präsentation</a:t>
          </a:r>
        </a:p>
      </dsp:txBody>
      <dsp:txXfrm>
        <a:off x="2249565" y="3704741"/>
        <a:ext cx="1055596" cy="1055596"/>
      </dsp:txXfrm>
    </dsp:sp>
    <dsp:sp modelId="{EC20E140-64C5-45AB-A85C-7A6C7EE80A2A}">
      <dsp:nvSpPr>
        <dsp:cNvPr id="0" name=""/>
        <dsp:cNvSpPr/>
      </dsp:nvSpPr>
      <dsp:spPr>
        <a:xfrm>
          <a:off x="2030944" y="1163220"/>
          <a:ext cx="1492838" cy="1492838"/>
        </a:xfrm>
        <a:prstGeom prst="ellipse">
          <a:avLst/>
        </a:prstGeom>
        <a:solidFill>
          <a:schemeClr val="accent2">
            <a:shade val="50000"/>
            <a:hueOff val="-197058"/>
            <a:satOff val="2594"/>
            <a:lumOff val="1553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500" kern="1200" dirty="0"/>
            <a:t>Recherche</a:t>
          </a:r>
        </a:p>
      </dsp:txBody>
      <dsp:txXfrm>
        <a:off x="2249565" y="1381841"/>
        <a:ext cx="1055596" cy="10555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8597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8727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187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3974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941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594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454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8451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1943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835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0083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21AEF-1D1C-4B27-AA55-878CE5BE8337}" type="datetimeFigureOut">
              <a:rPr lang="de-DE" smtClean="0"/>
              <a:t>07.05.2018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FE-FB7C-4C30-81E8-D859E2311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7135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C:\Users\Jaschke.A\Desktop\breaking_bad_icons_by_gtkshroom-d39ayt8\PNG\006-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64" y="2003816"/>
            <a:ext cx="1896772" cy="189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/>
          <p:cNvSpPr txBox="1"/>
          <p:nvPr/>
        </p:nvSpPr>
        <p:spPr>
          <a:xfrm>
            <a:off x="2291662" y="2380065"/>
            <a:ext cx="60456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0" dirty="0"/>
              <a:t>H E M         E </a:t>
            </a:r>
            <a:endParaRPr lang="de-DE" sz="3200" dirty="0"/>
          </a:p>
        </p:txBody>
      </p:sp>
      <p:pic>
        <p:nvPicPr>
          <p:cNvPr id="9" name="Picture 5" descr="C:\Users\Jaschke.A\Desktop\breaking_bad_icons_by_gtkshroom-d39ayt8\PNG\053-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007" y="2003816"/>
            <a:ext cx="1896772" cy="1896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67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1496291" y="94781"/>
            <a:ext cx="59158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dirty="0"/>
              <a:t>Jg.8: Chemie ist überall! </a:t>
            </a:r>
            <a:br>
              <a:rPr lang="de-DE" sz="2800" dirty="0"/>
            </a:br>
            <a:r>
              <a:rPr lang="de-DE" sz="2800" dirty="0"/>
              <a:t>Was ist drin? – Ich will‘s wissen!</a:t>
            </a:r>
          </a:p>
        </p:txBody>
      </p:sp>
      <p:pic>
        <p:nvPicPr>
          <p:cNvPr id="1026" name="Picture 2" descr="https://t3.ftcdn.net/jpg/00/42/29/78/240_F_42297892_v81Eeicy45flo9MBzjfG73ldmmorPmG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245835"/>
            <a:ext cx="3545058" cy="2356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Gerade Verbindung mit Pfeil 3"/>
          <p:cNvCxnSpPr>
            <a:cxnSpLocks/>
          </p:cNvCxnSpPr>
          <p:nvPr/>
        </p:nvCxnSpPr>
        <p:spPr>
          <a:xfrm>
            <a:off x="3727938" y="1796399"/>
            <a:ext cx="726298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feld 4"/>
          <p:cNvSpPr txBox="1"/>
          <p:nvPr/>
        </p:nvSpPr>
        <p:spPr>
          <a:xfrm>
            <a:off x="4592700" y="1504011"/>
            <a:ext cx="10182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Salz?</a:t>
            </a:r>
          </a:p>
        </p:txBody>
      </p:sp>
      <p:cxnSp>
        <p:nvCxnSpPr>
          <p:cNvPr id="7" name="Gerade Verbindung mit Pfeil 6"/>
          <p:cNvCxnSpPr>
            <a:cxnSpLocks/>
          </p:cNvCxnSpPr>
          <p:nvPr/>
        </p:nvCxnSpPr>
        <p:spPr>
          <a:xfrm flipV="1">
            <a:off x="3727938" y="2366615"/>
            <a:ext cx="726298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feld 7"/>
          <p:cNvSpPr txBox="1"/>
          <p:nvPr/>
        </p:nvSpPr>
        <p:spPr>
          <a:xfrm>
            <a:off x="4592700" y="2074228"/>
            <a:ext cx="10298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Fett?</a:t>
            </a:r>
          </a:p>
        </p:txBody>
      </p:sp>
      <p:pic>
        <p:nvPicPr>
          <p:cNvPr id="1028" name="Picture 4" descr="http://www.getraenke-tuebingen.de/fileadmin/_migrated/pics/fruchtsaf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884" y="3707244"/>
            <a:ext cx="18669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www.rezepte-und-tipps.de/Rezepte/Getraenke/Bild/Cola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2293" y="4692072"/>
            <a:ext cx="1477275" cy="2038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Gerade Verbindung mit Pfeil 13"/>
          <p:cNvCxnSpPr>
            <a:cxnSpLocks/>
          </p:cNvCxnSpPr>
          <p:nvPr/>
        </p:nvCxnSpPr>
        <p:spPr>
          <a:xfrm>
            <a:off x="2216017" y="4163088"/>
            <a:ext cx="223821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>
            <a:cxnSpLocks/>
          </p:cNvCxnSpPr>
          <p:nvPr/>
        </p:nvCxnSpPr>
        <p:spPr>
          <a:xfrm flipV="1">
            <a:off x="3369568" y="5072869"/>
            <a:ext cx="1084668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>
            <a:cxnSpLocks/>
          </p:cNvCxnSpPr>
          <p:nvPr/>
        </p:nvCxnSpPr>
        <p:spPr>
          <a:xfrm>
            <a:off x="3369567" y="5945704"/>
            <a:ext cx="108466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4511420" y="3854799"/>
            <a:ext cx="19846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Vitamin C?</a:t>
            </a:r>
          </a:p>
        </p:txBody>
      </p:sp>
      <p:sp>
        <p:nvSpPr>
          <p:cNvPr id="20" name="Textfeld 19"/>
          <p:cNvSpPr txBox="1"/>
          <p:nvPr/>
        </p:nvSpPr>
        <p:spPr>
          <a:xfrm>
            <a:off x="4511420" y="4780482"/>
            <a:ext cx="14763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Zucker?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4511420" y="5635368"/>
            <a:ext cx="13190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3200" dirty="0"/>
              <a:t>Säure?</a:t>
            </a:r>
          </a:p>
        </p:txBody>
      </p:sp>
      <p:pic>
        <p:nvPicPr>
          <p:cNvPr id="1034" name="Picture 10" descr="Bildergebnis für erlenmeyerkolben analys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8545" y="2336716"/>
            <a:ext cx="5006545" cy="333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upload.wikimedia.org/wikipedia/commons/d/d2/Soxhlet_mechanism.gif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920" y="1796398"/>
            <a:ext cx="1699295" cy="49398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Bildergebnis für titration aufbau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3312" y="2088786"/>
            <a:ext cx="2654338" cy="42978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feld 2"/>
          <p:cNvSpPr txBox="1"/>
          <p:nvPr/>
        </p:nvSpPr>
        <p:spPr>
          <a:xfrm rot="18741535">
            <a:off x="6187345" y="4640794"/>
            <a:ext cx="35454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3200" dirty="0"/>
              <a:t>Experiment &amp; Protokoll &amp; Auswertung</a:t>
            </a:r>
          </a:p>
        </p:txBody>
      </p:sp>
      <p:sp>
        <p:nvSpPr>
          <p:cNvPr id="6" name="AutoShape 2" descr="Bildergebnis für jugend forscht"/>
          <p:cNvSpPr>
            <a:spLocks noChangeAspect="1" noChangeArrowheads="1"/>
          </p:cNvSpPr>
          <p:nvPr/>
        </p:nvSpPr>
        <p:spPr bwMode="auto">
          <a:xfrm>
            <a:off x="155575" y="-884238"/>
            <a:ext cx="9820275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70004">
            <a:off x="4132071" y="783871"/>
            <a:ext cx="49339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826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25833 -0.39167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0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17" y="-1958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6" dur="2000" fill="hold"/>
                                        <p:tgtEl>
                                          <p:spTgt spid="1034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07969 -0.19351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76" y="-9676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2000" fill="hold"/>
                                        <p:tgtEl>
                                          <p:spTgt spid="1038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0.06685 -0.09583 " pathEditMode="relative" rAng="0" ptsTypes="AA">
                                      <p:cBhvr>
                                        <p:cTn id="60" dur="2000" fill="hold"/>
                                        <p:tgtEl>
                                          <p:spTgt spid="10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33" y="-4792"/>
                                    </p:animMotion>
                                  </p:childTnLst>
                                </p:cTn>
                              </p:par>
                              <p:par>
                                <p:cTn id="6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2000" fill="hold"/>
                                        <p:tgtEl>
                                          <p:spTgt spid="1036"/>
                                        </p:tgtEl>
                                      </p:cBhvr>
                                      <p:by x="50000" y="5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bmel.de/SharedDocs/Bilder/Fachbereiche/Landwirtschaft/Boden/Boden.jpg;jsessionid=7A45504B36F67F3D568FB84D8991E7F0.1_cid288?__blob=poster&amp;v=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742" cy="51446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hteck: abgerundete Ecken 23"/>
          <p:cNvSpPr/>
          <p:nvPr/>
        </p:nvSpPr>
        <p:spPr>
          <a:xfrm>
            <a:off x="0" y="2466951"/>
            <a:ext cx="9143999" cy="3184118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b="1" dirty="0">
              <a:solidFill>
                <a:srgbClr val="FFFF00"/>
              </a:solidFill>
            </a:endParaRPr>
          </a:p>
          <a:p>
            <a:pPr algn="ctr"/>
            <a:endParaRPr lang="de-DE" b="1" dirty="0">
              <a:solidFill>
                <a:schemeClr val="tx1"/>
              </a:solidFill>
            </a:endParaRPr>
          </a:p>
          <a:p>
            <a:pPr algn="ctr"/>
            <a:r>
              <a:rPr lang="de-DE" b="1" dirty="0">
                <a:solidFill>
                  <a:schemeClr val="tx1"/>
                </a:solidFill>
              </a:rPr>
              <a:t>fächerübergreifendes Lernen</a:t>
            </a:r>
          </a:p>
        </p:txBody>
      </p:sp>
      <p:sp>
        <p:nvSpPr>
          <p:cNvPr id="3" name="Rechteck 2"/>
          <p:cNvSpPr/>
          <p:nvPr/>
        </p:nvSpPr>
        <p:spPr>
          <a:xfrm>
            <a:off x="1496291" y="94781"/>
            <a:ext cx="59158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800" dirty="0"/>
              <a:t>Jg.9: Worauf wir stehen: </a:t>
            </a:r>
            <a:br>
              <a:rPr lang="de-DE" sz="2800" dirty="0"/>
            </a:br>
            <a:r>
              <a:rPr lang="de-DE" sz="2800" dirty="0"/>
              <a:t>Bodenkunde!</a:t>
            </a:r>
          </a:p>
        </p:txBody>
      </p:sp>
      <p:sp>
        <p:nvSpPr>
          <p:cNvPr id="2" name="Textfeld 1"/>
          <p:cNvSpPr txBox="1"/>
          <p:nvPr/>
        </p:nvSpPr>
        <p:spPr>
          <a:xfrm rot="19937091">
            <a:off x="30846" y="2702126"/>
            <a:ext cx="19004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Korngrößen</a:t>
            </a:r>
          </a:p>
        </p:txBody>
      </p:sp>
      <p:sp>
        <p:nvSpPr>
          <p:cNvPr id="6" name="Textfeld 5"/>
          <p:cNvSpPr txBox="1"/>
          <p:nvPr/>
        </p:nvSpPr>
        <p:spPr>
          <a:xfrm rot="740992">
            <a:off x="2494854" y="2794314"/>
            <a:ext cx="1858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Kalk-Gehalt</a:t>
            </a:r>
          </a:p>
        </p:txBody>
      </p:sp>
      <p:sp>
        <p:nvSpPr>
          <p:cNvPr id="7" name="Textfeld 6"/>
          <p:cNvSpPr txBox="1"/>
          <p:nvPr/>
        </p:nvSpPr>
        <p:spPr>
          <a:xfrm rot="20630385">
            <a:off x="2415604" y="3364807"/>
            <a:ext cx="14378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pH-Wert</a:t>
            </a:r>
          </a:p>
        </p:txBody>
      </p:sp>
      <p:sp>
        <p:nvSpPr>
          <p:cNvPr id="8" name="Textfeld 7"/>
          <p:cNvSpPr txBox="1"/>
          <p:nvPr/>
        </p:nvSpPr>
        <p:spPr>
          <a:xfrm rot="20874526">
            <a:off x="57495" y="3869474"/>
            <a:ext cx="16833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Proben-</a:t>
            </a:r>
          </a:p>
          <a:p>
            <a:pPr algn="ctr"/>
            <a:r>
              <a:rPr lang="de-DE" sz="2800" dirty="0" err="1">
                <a:solidFill>
                  <a:schemeClr val="bg1"/>
                </a:solidFill>
              </a:rPr>
              <a:t>entnahme</a:t>
            </a:r>
            <a:endParaRPr lang="de-DE" sz="2800" dirty="0">
              <a:solidFill>
                <a:schemeClr val="bg1"/>
              </a:solidFill>
            </a:endParaRPr>
          </a:p>
        </p:txBody>
      </p:sp>
      <p:sp>
        <p:nvSpPr>
          <p:cNvPr id="9" name="Textfeld 8"/>
          <p:cNvSpPr txBox="1"/>
          <p:nvPr/>
        </p:nvSpPr>
        <p:spPr>
          <a:xfrm rot="19838732">
            <a:off x="4615577" y="2833339"/>
            <a:ext cx="13972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Würmer</a:t>
            </a:r>
          </a:p>
        </p:txBody>
      </p:sp>
      <p:sp>
        <p:nvSpPr>
          <p:cNvPr id="10" name="Textfeld 9"/>
          <p:cNvSpPr txBox="1"/>
          <p:nvPr/>
        </p:nvSpPr>
        <p:spPr>
          <a:xfrm rot="522960">
            <a:off x="5247769" y="3384751"/>
            <a:ext cx="15817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Bakterien</a:t>
            </a:r>
          </a:p>
        </p:txBody>
      </p:sp>
      <p:sp>
        <p:nvSpPr>
          <p:cNvPr id="13" name="Textfeld 12"/>
          <p:cNvSpPr txBox="1"/>
          <p:nvPr/>
        </p:nvSpPr>
        <p:spPr>
          <a:xfrm rot="839448">
            <a:off x="30197" y="3567754"/>
            <a:ext cx="22986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Bodendichte</a:t>
            </a:r>
          </a:p>
        </p:txBody>
      </p:sp>
      <p:sp>
        <p:nvSpPr>
          <p:cNvPr id="14" name="Textfeld 13"/>
          <p:cNvSpPr txBox="1"/>
          <p:nvPr/>
        </p:nvSpPr>
        <p:spPr>
          <a:xfrm rot="611755">
            <a:off x="2296664" y="4134510"/>
            <a:ext cx="22319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chem. Dünger</a:t>
            </a:r>
          </a:p>
        </p:txBody>
      </p:sp>
      <p:sp>
        <p:nvSpPr>
          <p:cNvPr id="15" name="Textfeld 14"/>
          <p:cNvSpPr txBox="1"/>
          <p:nvPr/>
        </p:nvSpPr>
        <p:spPr>
          <a:xfrm rot="20189442">
            <a:off x="4901861" y="4014806"/>
            <a:ext cx="14242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Pflanzen</a:t>
            </a:r>
          </a:p>
        </p:txBody>
      </p:sp>
      <p:sp>
        <p:nvSpPr>
          <p:cNvPr id="16" name="Textfeld 15"/>
          <p:cNvSpPr txBox="1"/>
          <p:nvPr/>
        </p:nvSpPr>
        <p:spPr>
          <a:xfrm rot="2215408">
            <a:off x="7512919" y="2788184"/>
            <a:ext cx="1342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Mensch</a:t>
            </a:r>
          </a:p>
        </p:txBody>
      </p:sp>
      <p:sp>
        <p:nvSpPr>
          <p:cNvPr id="17" name="Textfeld 16"/>
          <p:cNvSpPr txBox="1"/>
          <p:nvPr/>
        </p:nvSpPr>
        <p:spPr>
          <a:xfrm rot="786775">
            <a:off x="7111085" y="3398668"/>
            <a:ext cx="1268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Erosion</a:t>
            </a:r>
          </a:p>
        </p:txBody>
      </p:sp>
      <p:sp>
        <p:nvSpPr>
          <p:cNvPr id="18" name="Textfeld 17"/>
          <p:cNvSpPr txBox="1"/>
          <p:nvPr/>
        </p:nvSpPr>
        <p:spPr>
          <a:xfrm rot="20154078">
            <a:off x="7255208" y="4018014"/>
            <a:ext cx="14124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</a:rPr>
              <a:t>Nutzung</a:t>
            </a:r>
          </a:p>
        </p:txBody>
      </p:sp>
      <p:sp>
        <p:nvSpPr>
          <p:cNvPr id="11" name="Rechteck: abgerundete Ecken 10"/>
          <p:cNvSpPr/>
          <p:nvPr/>
        </p:nvSpPr>
        <p:spPr>
          <a:xfrm>
            <a:off x="11323" y="2469022"/>
            <a:ext cx="2219061" cy="265558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b="1" dirty="0">
                <a:solidFill>
                  <a:srgbClr val="FFFF00"/>
                </a:solidFill>
              </a:rPr>
              <a:t>Physik</a:t>
            </a:r>
          </a:p>
        </p:txBody>
      </p:sp>
      <p:sp>
        <p:nvSpPr>
          <p:cNvPr id="21" name="Rechteck: abgerundete Ecken 20"/>
          <p:cNvSpPr/>
          <p:nvPr/>
        </p:nvSpPr>
        <p:spPr>
          <a:xfrm>
            <a:off x="2296154" y="2466951"/>
            <a:ext cx="2219061" cy="265558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b="1" dirty="0">
                <a:solidFill>
                  <a:srgbClr val="FFFF00"/>
                </a:solidFill>
              </a:rPr>
              <a:t>Chemie</a:t>
            </a:r>
          </a:p>
        </p:txBody>
      </p:sp>
      <p:sp>
        <p:nvSpPr>
          <p:cNvPr id="22" name="Rechteck: abgerundete Ecken 21"/>
          <p:cNvSpPr/>
          <p:nvPr/>
        </p:nvSpPr>
        <p:spPr>
          <a:xfrm>
            <a:off x="4586916" y="2470566"/>
            <a:ext cx="2219061" cy="265558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b="1" dirty="0">
                <a:solidFill>
                  <a:srgbClr val="FFFF00"/>
                </a:solidFill>
              </a:rPr>
              <a:t>Biologie</a:t>
            </a:r>
          </a:p>
        </p:txBody>
      </p:sp>
      <p:sp>
        <p:nvSpPr>
          <p:cNvPr id="23" name="Rechteck: abgerundete Ecken 22"/>
          <p:cNvSpPr/>
          <p:nvPr/>
        </p:nvSpPr>
        <p:spPr>
          <a:xfrm>
            <a:off x="6874698" y="2466600"/>
            <a:ext cx="2219061" cy="2655580"/>
          </a:xfrm>
          <a:prstGeom prst="roundRect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b="1" dirty="0">
                <a:solidFill>
                  <a:srgbClr val="FFFF00"/>
                </a:solidFill>
              </a:rPr>
              <a:t>Geographie</a:t>
            </a:r>
          </a:p>
        </p:txBody>
      </p:sp>
      <p:sp>
        <p:nvSpPr>
          <p:cNvPr id="25" name="Rechteck: abgerundete Ecken 24"/>
          <p:cNvSpPr/>
          <p:nvPr/>
        </p:nvSpPr>
        <p:spPr>
          <a:xfrm>
            <a:off x="18196" y="5651068"/>
            <a:ext cx="9048667" cy="1128423"/>
          </a:xfrm>
          <a:prstGeom prst="roundRect">
            <a:avLst/>
          </a:prstGeom>
          <a:solidFill>
            <a:srgbClr val="FFC000"/>
          </a:solidFill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>
                <a:solidFill>
                  <a:schemeClr val="tx1"/>
                </a:solidFill>
              </a:rPr>
              <a:t>projektorientiertes Arbeiten</a:t>
            </a:r>
          </a:p>
        </p:txBody>
      </p:sp>
    </p:spTree>
    <p:extLst>
      <p:ext uri="{BB962C8B-B14F-4D97-AF65-F5344CB8AC3E}">
        <p14:creationId xmlns:p14="http://schemas.microsoft.com/office/powerpoint/2010/main" val="13503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1" grpId="0" animBg="1"/>
      <p:bldP spid="21" grpId="0" animBg="1"/>
      <p:bldP spid="22" grpId="0" animBg="1"/>
      <p:bldP spid="23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075268570"/>
              </p:ext>
            </p:extLst>
          </p:nvPr>
        </p:nvGraphicFramePr>
        <p:xfrm>
          <a:off x="-203200" y="397165"/>
          <a:ext cx="9578109" cy="61421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4758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EF65A1C-0A81-4DE0-8844-87E7E66FE2E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3EF65A1C-0A81-4DE0-8844-87E7E66FE2E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503A1C6-405E-41E5-A115-66026B85AF6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graphicEl>
                                              <a:dgm id="{C503A1C6-405E-41E5-A115-66026B85AF6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208D2E4-313B-4B95-9E5F-FA506F0B3BA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graphicEl>
                                              <a:dgm id="{D208D2E4-313B-4B95-9E5F-FA506F0B3BA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8F28227-F04A-403B-84D5-6BB44795A0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">
                                            <p:graphicEl>
                                              <a:dgm id="{A8F28227-F04A-403B-84D5-6BB44795A03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9C25452-E197-4014-9E41-4862D0B9FB9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">
                                            <p:graphicEl>
                                              <a:dgm id="{F9C25452-E197-4014-9E41-4862D0B9FB9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698D9D4-70AC-480D-8A37-942AC17BE3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>
                                            <p:graphicEl>
                                              <a:dgm id="{2698D9D4-70AC-480D-8A37-942AC17BE3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0E1CF2E-CC49-4029-98D9-6F6A6A2FEE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graphicEl>
                                              <a:dgm id="{90E1CF2E-CC49-4029-98D9-6F6A6A2FEE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47497F66-E509-4CA2-9597-707A475792C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graphicEl>
                                              <a:dgm id="{47497F66-E509-4CA2-9597-707A475792C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3F32606-2EAF-4296-A113-1D3D6C8EC6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>
                                            <p:graphicEl>
                                              <a:dgm id="{03F32606-2EAF-4296-A113-1D3D6C8EC6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89423BF-C778-42FE-BFFE-BFB33D8381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">
                                            <p:graphicEl>
                                              <a:dgm id="{E89423BF-C778-42FE-BFFE-BFB33D8381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23DA40D-7EA4-4121-AE3D-6F381FF76D8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">
                                            <p:graphicEl>
                                              <a:dgm id="{723DA40D-7EA4-4121-AE3D-6F381FF76D8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EC20E140-64C5-45AB-A85C-7A6C7EE80A2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">
                                            <p:graphicEl>
                                              <a:dgm id="{EC20E140-64C5-45AB-A85C-7A6C7EE80A2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3559BD1-DBF8-4E1D-A419-6DE55162A9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53559BD1-DBF8-4E1D-A419-6DE55162A90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63</Words>
  <Application>Microsoft Office PowerPoint</Application>
  <PresentationFormat>Bildschirmpräsentation (4:3)</PresentationFormat>
  <Paragraphs>77</Paragraphs>
  <Slides>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5" baseType="lpstr"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Ansgar Jaschke</dc:creator>
  <cp:lastModifiedBy>Eipper Stephanie</cp:lastModifiedBy>
  <cp:revision>12</cp:revision>
  <dcterms:created xsi:type="dcterms:W3CDTF">2017-05-10T15:49:57Z</dcterms:created>
  <dcterms:modified xsi:type="dcterms:W3CDTF">2018-05-07T14:32:42Z</dcterms:modified>
</cp:coreProperties>
</file>